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B41E9-44B1-40C7-A023-C2A4B72304C7}" v="215" dt="2020-09-29T18:03:01.434"/>
    <p1510:client id="{76A485BC-3518-4107-B5D6-1DCD47F42916}" v="18" dt="2020-09-29T17:48:12.226"/>
    <p1510:client id="{8DE3EFAF-360B-4523-8559-12FE8901A03A}" v="47" dt="2020-09-29T19:33:58"/>
    <p1510:client id="{9D91AA51-6E50-4775-A39C-96231E06C647}" v="418" dt="2020-09-29T17:46:19.846"/>
    <p1510:client id="{E04382F5-A7F6-4AA6-9BBC-E5B2E835B078}" v="575" dt="2020-09-29T19:25:16.530"/>
    <p1510:client id="{E56B64CB-211E-464F-A991-F28DF991E5FC}" v="859" dt="2020-09-29T18:59:12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20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130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146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81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=""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52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06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31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61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485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290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29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14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56" r:id="rId6"/>
    <p:sldLayoutId id="2147483852" r:id="rId7"/>
    <p:sldLayoutId id="2147483853" r:id="rId8"/>
    <p:sldLayoutId id="2147483854" r:id="rId9"/>
    <p:sldLayoutId id="2147483855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="" xmlns:a16="http://schemas.microsoft.com/office/drawing/2014/main" id="{46187E64-7A77-4D13-A5F4-9AEC282BBB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rc 79">
            <a:extLst>
              <a:ext uri="{FF2B5EF4-FFF2-40B4-BE49-F238E27FC236}">
                <a16:creationId xmlns="" xmlns:a16="http://schemas.microsoft.com/office/drawing/2014/main" id="{E2B33195-5BCA-4BB7-A82D-6739522687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6023" y="1370170"/>
            <a:ext cx="5277394" cy="376353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l"/>
            <a:r>
              <a:rPr lang="uk-UA" sz="3300" dirty="0">
                <a:cs typeface="Calibri Light"/>
              </a:rPr>
              <a:t>РОБОТА </a:t>
            </a:r>
            <a:r>
              <a:rPr lang="uk-UA" sz="3300" dirty="0" smtClean="0">
                <a:cs typeface="Calibri Light"/>
              </a:rPr>
              <a:t>РАДИ СТУДЕНТСЬКОГО САМОВРЯДУВАННЯ ФАКУЛЬТЕТУ </a:t>
            </a:r>
            <a:r>
              <a:rPr lang="uk-UA" sz="3300" dirty="0">
                <a:cs typeface="Calibri Light"/>
              </a:rPr>
              <a:t>ЛІСОВОГО </a:t>
            </a:r>
            <a:r>
              <a:rPr lang="uk-UA" sz="3300" dirty="0" smtClean="0">
                <a:cs typeface="Calibri Light"/>
              </a:rPr>
              <a:t/>
            </a:r>
            <a:br>
              <a:rPr lang="uk-UA" sz="3300" dirty="0" smtClean="0">
                <a:cs typeface="Calibri Light"/>
              </a:rPr>
            </a:br>
            <a:r>
              <a:rPr lang="uk-UA" sz="3300" dirty="0" smtClean="0">
                <a:cs typeface="Calibri Light"/>
              </a:rPr>
              <a:t>І </a:t>
            </a:r>
            <a:r>
              <a:rPr lang="uk-UA" sz="3300" dirty="0">
                <a:cs typeface="Calibri Light"/>
              </a:rPr>
              <a:t>САДОВО-ПАРКОВОГО </a:t>
            </a:r>
            <a:r>
              <a:rPr lang="uk-UA" sz="3300" smtClean="0">
                <a:cs typeface="Calibri Light"/>
              </a:rPr>
              <a:t>ГОСПОДАРСТВА  УМАНСЬКОГО  НУС</a:t>
            </a:r>
            <a:r>
              <a:rPr lang="uk-UA" sz="3300" dirty="0" smtClean="0">
                <a:cs typeface="Calibri Light"/>
              </a:rPr>
              <a:t/>
            </a:r>
            <a:br>
              <a:rPr lang="uk-UA" sz="3300" dirty="0" smtClean="0">
                <a:cs typeface="Calibri Light"/>
              </a:rPr>
            </a:br>
            <a:r>
              <a:rPr lang="uk-UA" sz="3300" dirty="0" smtClean="0">
                <a:cs typeface="Calibri Light"/>
              </a:rPr>
              <a:t>ЗА </a:t>
            </a:r>
            <a:r>
              <a:rPr lang="uk-UA" sz="4800" dirty="0" smtClean="0">
                <a:cs typeface="Calibri Light"/>
              </a:rPr>
              <a:t>2019-2020 </a:t>
            </a:r>
            <a:r>
              <a:rPr lang="uk-UA" sz="3300" dirty="0" smtClean="0">
                <a:cs typeface="Calibri Light"/>
              </a:rPr>
              <a:t/>
            </a:r>
            <a:br>
              <a:rPr lang="uk-UA" sz="3300" dirty="0" smtClean="0">
                <a:cs typeface="Calibri Light"/>
              </a:rPr>
            </a:br>
            <a:r>
              <a:rPr lang="uk-UA" sz="3300" dirty="0" smtClean="0">
                <a:cs typeface="Calibri Light"/>
              </a:rPr>
              <a:t>НАВЧАЛЬНИЙ РІК</a:t>
            </a:r>
            <a:endParaRPr lang="uk-UA" sz="3300" dirty="0">
              <a:cs typeface="Calibri Light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CF8AD9F3-9AF6-494F-83A3-2F67756393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Зображення, що містить зелений, рослина, сидить, стіл&#10;&#10;Опис створено автоматично">
            <a:extLst>
              <a:ext uri="{FF2B5EF4-FFF2-40B4-BE49-F238E27FC236}">
                <a16:creationId xmlns="" xmlns:a16="http://schemas.microsoft.com/office/drawing/2014/main" id="{2C11EDA6-D21A-44A3-929B-5703EBFB0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4" r="29527" b="1"/>
          <a:stretch/>
        </p:blipFill>
        <p:spPr>
          <a:xfrm>
            <a:off x="6521381" y="773723"/>
            <a:ext cx="5194998" cy="51949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0DA5DB8B-7E5C-4ABC-8069-A9A8806F39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F58FB4AA-7058-4218-AE65-3ACD24A41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1543CB-EA8E-40AA-A0D2-10884E1D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4" y="130171"/>
            <a:ext cx="4669912" cy="18680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latin typeface="+mj-lt"/>
                <a:ea typeface="+mj-ea"/>
                <a:cs typeface="+mj-cs"/>
              </a:rPr>
              <a:t>УЧАСТЬ У КОНКУРСІ "СТУДЕНТСЬКИЙ ЛІДЕР УНІВЕРСИТЕТУ 2019"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35BC0E3-6FE4-4491-BA19-C0126066A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29082" y="939707"/>
            <a:ext cx="603494" cy="603494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DB11BD18-218F-49C7-BE16-82AEA08B2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6" descr="Зображення, що містить фото, у приміщенні, особа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7472A2A0-1573-46EF-9D9D-8A73DFF45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6" t="12653" r="19836" b="8163"/>
          <a:stretch/>
        </p:blipFill>
        <p:spPr>
          <a:xfrm>
            <a:off x="7621245" y="3463225"/>
            <a:ext cx="4565986" cy="3383777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особа, у приміщенні, монітор, стоячий&#10;&#10;Опис створено автоматично">
            <a:extLst>
              <a:ext uri="{FF2B5EF4-FFF2-40B4-BE49-F238E27FC236}">
                <a16:creationId xmlns="" xmlns:a16="http://schemas.microsoft.com/office/drawing/2014/main" id="{41B22E9E-1F4A-43A7-927F-CA20A8890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6" t="12551" r="24499" b="7490"/>
          <a:stretch/>
        </p:blipFill>
        <p:spPr>
          <a:xfrm>
            <a:off x="8340733" y="-55408"/>
            <a:ext cx="3854022" cy="3224995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054EDF5-7644-4A95-AB88-057FAB414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598158" y="2804429"/>
            <a:ext cx="0" cy="1597708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6" descr="Зображення, що містить квітка, ваза, рослина, у приміщенні&#10;&#10;Опис створено автоматично">
            <a:extLst>
              <a:ext uri="{FF2B5EF4-FFF2-40B4-BE49-F238E27FC236}">
                <a16:creationId xmlns="" xmlns:a16="http://schemas.microsoft.com/office/drawing/2014/main" id="{FD7D3CBC-55C9-4E56-8E56-1A1592E6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0" y="2344185"/>
            <a:ext cx="7545237" cy="3377327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EA996627-3E00-4A50-8640-F4F7D38C5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A619555D-3337-4F1A-9AFF-1DA3B921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7067622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F5E7AE0-415D-4236-B5E6-F2FC68DB94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51302" y="6111118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Зображення, що містить знімок екрана, монітор, особа, електроніка&#10;&#10;Опис створено автоматично">
            <a:extLst>
              <a:ext uri="{FF2B5EF4-FFF2-40B4-BE49-F238E27FC236}">
                <a16:creationId xmlns="" xmlns:a16="http://schemas.microsoft.com/office/drawing/2014/main" id="{1CB5B351-724E-4E44-8B2E-AD1244505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8" t="12393" r="21394" b="7692"/>
          <a:stretch/>
        </p:blipFill>
        <p:spPr>
          <a:xfrm>
            <a:off x="1081057" y="2344384"/>
            <a:ext cx="5221950" cy="429389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65290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F58FB4AA-7058-4218-AE65-3ACD24A41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="" xmlns:a16="http://schemas.microsoft.com/office/drawing/2014/main" id="{7CCEF7F6-0F58-4CE0-B7EF-4C9FFC70B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4995211" flipH="1">
            <a:off x="8660608" y="775851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3D0EA0-4DBB-4EFA-A6E2-AB0CA1E7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565" y="696117"/>
            <a:ext cx="6068175" cy="18683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latin typeface="+mj-lt"/>
                <a:ea typeface="+mj-ea"/>
                <a:cs typeface="+mj-cs"/>
              </a:rPr>
              <a:t>УЧАСТЬ У ЗМАГАННЯХ ЗА КУБОК РЕКТОРА </a:t>
            </a:r>
            <a:r>
              <a:rPr lang="en-US" sz="2800" dirty="0"/>
              <a:t>УНУС (|||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МІСЦЕ КОМАНДИ КВК "ЛСП МАЯМІ")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B25DA14-EBA4-459D-8935-B71A5B052A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75432" y="4593679"/>
            <a:ext cx="739429" cy="739429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C998F2D8-4CFE-43F0-AADA-74897ADF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0280" y="2195785"/>
            <a:ext cx="7372709" cy="6060769"/>
          </a:xfrm>
          <a:prstGeom prst="rect">
            <a:avLst/>
          </a:prstGeom>
        </p:spPr>
      </p:pic>
      <p:pic>
        <p:nvPicPr>
          <p:cNvPr id="4" name="Рисунок 4" descr="Зображення, що містить монітор, у приміщенні, електроніка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19650495-EF27-48A9-B49D-3846FFB69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9" t="14218" r="26862" b="14218"/>
          <a:stretch/>
        </p:blipFill>
        <p:spPr>
          <a:xfrm>
            <a:off x="6724394" y="3100171"/>
            <a:ext cx="4711541" cy="3510047"/>
          </a:xfrm>
          <a:custGeom>
            <a:avLst/>
            <a:gdLst/>
            <a:ahLst/>
            <a:cxnLst/>
            <a:rect l="l" t="t" r="r" b="b"/>
            <a:pathLst>
              <a:path w="1368006" h="1368006">
                <a:moveTo>
                  <a:pt x="684003" y="0"/>
                </a:moveTo>
                <a:cubicBezTo>
                  <a:pt x="1061767" y="0"/>
                  <a:pt x="1368006" y="306239"/>
                  <a:pt x="1368006" y="684003"/>
                </a:cubicBezTo>
                <a:cubicBezTo>
                  <a:pt x="1368006" y="1061767"/>
                  <a:pt x="1061767" y="1368006"/>
                  <a:pt x="684003" y="1368006"/>
                </a:cubicBezTo>
                <a:cubicBezTo>
                  <a:pt x="306239" y="1368006"/>
                  <a:pt x="0" y="1061767"/>
                  <a:pt x="0" y="684003"/>
                </a:cubicBezTo>
                <a:cubicBezTo>
                  <a:pt x="0" y="306239"/>
                  <a:pt x="306239" y="0"/>
                  <a:pt x="684003" y="0"/>
                </a:cubicBezTo>
                <a:close/>
              </a:path>
            </a:pathLst>
          </a:custGeom>
        </p:spPr>
      </p:pic>
      <p:pic>
        <p:nvPicPr>
          <p:cNvPr id="5" name="Рисунок 5" descr="Зображення, що містить монітор, у приміщенні, екран, особа&#10;&#10;Опис створено автоматично">
            <a:extLst>
              <a:ext uri="{FF2B5EF4-FFF2-40B4-BE49-F238E27FC236}">
                <a16:creationId xmlns="" xmlns:a16="http://schemas.microsoft.com/office/drawing/2014/main" id="{5C17606B-C341-4FEC-BCB5-1B86BB9EC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0" t="12564" r="25490" b="13793"/>
          <a:stretch/>
        </p:blipFill>
        <p:spPr>
          <a:xfrm>
            <a:off x="-6119" y="-127155"/>
            <a:ext cx="3746729" cy="2896129"/>
          </a:xfrm>
          <a:custGeom>
            <a:avLst/>
            <a:gdLst/>
            <a:ahLst/>
            <a:cxnLst/>
            <a:rect l="l" t="t" r="r" b="b"/>
            <a:pathLst>
              <a:path w="1592826" h="1592826">
                <a:moveTo>
                  <a:pt x="796413" y="0"/>
                </a:moveTo>
                <a:cubicBezTo>
                  <a:pt x="1236260" y="0"/>
                  <a:pt x="1592826" y="356566"/>
                  <a:pt x="1592826" y="796413"/>
                </a:cubicBezTo>
                <a:cubicBezTo>
                  <a:pt x="1592826" y="1236260"/>
                  <a:pt x="1236260" y="1592826"/>
                  <a:pt x="796413" y="1592826"/>
                </a:cubicBezTo>
                <a:cubicBezTo>
                  <a:pt x="356566" y="1592826"/>
                  <a:pt x="0" y="1236260"/>
                  <a:pt x="0" y="796413"/>
                </a:cubicBezTo>
                <a:cubicBezTo>
                  <a:pt x="0" y="356566"/>
                  <a:pt x="356566" y="0"/>
                  <a:pt x="796413" y="0"/>
                </a:cubicBezTo>
                <a:close/>
              </a:path>
            </a:pathLst>
          </a:custGeom>
        </p:spPr>
      </p:pic>
      <p:pic>
        <p:nvPicPr>
          <p:cNvPr id="6" name="Рисунок 6" descr="Зображення, що містить монітор, знімок екрана, у приміщенні, електроніка&#10;&#10;Опис створено автоматично">
            <a:extLst>
              <a:ext uri="{FF2B5EF4-FFF2-40B4-BE49-F238E27FC236}">
                <a16:creationId xmlns="" xmlns:a16="http://schemas.microsoft.com/office/drawing/2014/main" id="{55A2744C-8357-4473-B279-9B8C72A1F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85" t="12460" r="24416" b="14057"/>
          <a:stretch/>
        </p:blipFill>
        <p:spPr>
          <a:xfrm>
            <a:off x="772342" y="2882291"/>
            <a:ext cx="4355939" cy="33098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180319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F58FB4AA-7058-4218-AE65-3ACD24A41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="" xmlns:a16="http://schemas.microsoft.com/office/drawing/2014/main" id="{7CCEF7F6-0F58-4CE0-B7EF-4C9FFC70B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4995211" flipH="1">
            <a:off x="8660608" y="775851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424C72-AC47-4AE3-B440-F75B5A2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922" y="1069927"/>
            <a:ext cx="4731081" cy="1853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latin typeface="+mj-lt"/>
                <a:ea typeface="+mj-ea"/>
                <a:cs typeface="+mj-cs"/>
              </a:rPr>
              <a:t>ВЕЧОРНИЦІ НА ФАКУЛЬТЕТІ ЛІСОВОГО І САДОВО-ПАРКОВОГО ГОСПОДАРСТВА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B25DA14-EBA4-459D-8935-B71A5B052A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75432" y="4593679"/>
            <a:ext cx="739429" cy="739429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Зображення, що містить особа, група, у приміщенні, стоячий&#10;&#10;Опис створено автоматично">
            <a:extLst>
              <a:ext uri="{FF2B5EF4-FFF2-40B4-BE49-F238E27FC236}">
                <a16:creationId xmlns="" xmlns:a16="http://schemas.microsoft.com/office/drawing/2014/main" id="{F5DE3840-473E-4B33-A77E-951DD3257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9" r="19138" b="-4"/>
          <a:stretch/>
        </p:blipFill>
        <p:spPr>
          <a:xfrm>
            <a:off x="996" y="-134405"/>
            <a:ext cx="3233810" cy="3233810"/>
          </a:xfrm>
          <a:custGeom>
            <a:avLst/>
            <a:gdLst/>
            <a:ahLst/>
            <a:cxnLst/>
            <a:rect l="l" t="t" r="r" b="b"/>
            <a:pathLst>
              <a:path w="1592826" h="1592826">
                <a:moveTo>
                  <a:pt x="796413" y="0"/>
                </a:moveTo>
                <a:cubicBezTo>
                  <a:pt x="1236260" y="0"/>
                  <a:pt x="1592826" y="356566"/>
                  <a:pt x="1592826" y="796413"/>
                </a:cubicBezTo>
                <a:cubicBezTo>
                  <a:pt x="1592826" y="1236260"/>
                  <a:pt x="1236260" y="1592826"/>
                  <a:pt x="796413" y="1592826"/>
                </a:cubicBezTo>
                <a:cubicBezTo>
                  <a:pt x="356566" y="1592826"/>
                  <a:pt x="0" y="1236260"/>
                  <a:pt x="0" y="796413"/>
                </a:cubicBezTo>
                <a:cubicBezTo>
                  <a:pt x="0" y="356566"/>
                  <a:pt x="356566" y="0"/>
                  <a:pt x="796413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особа, у приміщенні, дівчинка, торт&#10;&#10;Опис створено автоматично">
            <a:extLst>
              <a:ext uri="{FF2B5EF4-FFF2-40B4-BE49-F238E27FC236}">
                <a16:creationId xmlns="" xmlns:a16="http://schemas.microsoft.com/office/drawing/2014/main" id="{A67C148A-95D9-4C15-A7E9-4561E5E0C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50"/>
          <a:stretch/>
        </p:blipFill>
        <p:spPr>
          <a:xfrm>
            <a:off x="2152569" y="653800"/>
            <a:ext cx="4878158" cy="490691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6" name="Рисунок 6" descr="Зображення, що містить особа, у приміщенні, люди, чоловік&#10;&#10;Опис створено автоматично">
            <a:extLst>
              <a:ext uri="{FF2B5EF4-FFF2-40B4-BE49-F238E27FC236}">
                <a16:creationId xmlns="" xmlns:a16="http://schemas.microsoft.com/office/drawing/2014/main" id="{03FBEE7E-3C26-41D0-A717-D328FE97B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1" r="6699" b="-1"/>
          <a:stretch/>
        </p:blipFill>
        <p:spPr>
          <a:xfrm>
            <a:off x="168318" y="3215189"/>
            <a:ext cx="3970873" cy="3985250"/>
          </a:xfrm>
          <a:custGeom>
            <a:avLst/>
            <a:gdLst/>
            <a:ahLst/>
            <a:cxnLst/>
            <a:rect l="l" t="t" r="r" b="b"/>
            <a:pathLst>
              <a:path w="1368006" h="1368006">
                <a:moveTo>
                  <a:pt x="684003" y="0"/>
                </a:moveTo>
                <a:cubicBezTo>
                  <a:pt x="1061767" y="0"/>
                  <a:pt x="1368006" y="306239"/>
                  <a:pt x="1368006" y="684003"/>
                </a:cubicBezTo>
                <a:cubicBezTo>
                  <a:pt x="1368006" y="1061767"/>
                  <a:pt x="1061767" y="1368006"/>
                  <a:pt x="684003" y="1368006"/>
                </a:cubicBezTo>
                <a:cubicBezTo>
                  <a:pt x="306239" y="1368006"/>
                  <a:pt x="0" y="1061767"/>
                  <a:pt x="0" y="684003"/>
                </a:cubicBezTo>
                <a:cubicBezTo>
                  <a:pt x="0" y="306239"/>
                  <a:pt x="306239" y="0"/>
                  <a:pt x="684003" y="0"/>
                </a:cubicBezTo>
                <a:close/>
              </a:path>
            </a:pathLst>
          </a:custGeom>
        </p:spPr>
      </p:pic>
      <p:pic>
        <p:nvPicPr>
          <p:cNvPr id="3" name="Рисунок 6" descr="Зображення, що містить квітка, рослина, ваза, рожевий&#10;&#10;Опис створено автоматично">
            <a:extLst>
              <a:ext uri="{FF2B5EF4-FFF2-40B4-BE49-F238E27FC236}">
                <a16:creationId xmlns="" xmlns:a16="http://schemas.microsoft.com/office/drawing/2014/main" id="{29B0ABF6-CAE6-4BFC-BDC3-E7307747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079" y="2846979"/>
            <a:ext cx="4583501" cy="4212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521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47D6575-0B06-40B2-9D0F-298202F6BC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="" xmlns:a16="http://schemas.microsoft.com/office/drawing/2014/main" id="{E2B33195-5BCA-4BB7-A82D-6739522687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F8AD9F3-9AF6-494F-83A3-2F67756393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24703" y="541034"/>
            <a:ext cx="931930" cy="90664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A5DB8B-7E5C-4ABC-8069-A9A8806F39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01501" y="3865664"/>
            <a:ext cx="739429" cy="739429"/>
          </a:xfrm>
          <a:prstGeom prst="rect">
            <a:avLst/>
          </a:prstGeom>
          <a:noFill/>
          <a:ln w="12700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Зображення, що містить особа, у приміщенні, стіл, група&#10;&#10;Опис створено автоматично">
            <a:extLst>
              <a:ext uri="{FF2B5EF4-FFF2-40B4-BE49-F238E27FC236}">
                <a16:creationId xmlns="" xmlns:a16="http://schemas.microsoft.com/office/drawing/2014/main" id="{D3B72118-C0C6-425A-8BD2-96F068CBD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" r="13370" b="-2"/>
          <a:stretch/>
        </p:blipFill>
        <p:spPr>
          <a:xfrm>
            <a:off x="6783349" y="2180888"/>
            <a:ext cx="4485277" cy="4485277"/>
          </a:xfrm>
          <a:custGeom>
            <a:avLst/>
            <a:gdLst/>
            <a:ahLst/>
            <a:cxnLst/>
            <a:rect l="l" t="t" r="r" b="b"/>
            <a:pathLst>
              <a:path w="2283868" h="2283868">
                <a:moveTo>
                  <a:pt x="1141934" y="0"/>
                </a:moveTo>
                <a:cubicBezTo>
                  <a:pt x="1772607" y="0"/>
                  <a:pt x="2283868" y="511261"/>
                  <a:pt x="2283868" y="1141934"/>
                </a:cubicBezTo>
                <a:cubicBezTo>
                  <a:pt x="2283868" y="1772607"/>
                  <a:pt x="1772607" y="2283868"/>
                  <a:pt x="1141934" y="2283868"/>
                </a:cubicBezTo>
                <a:cubicBezTo>
                  <a:pt x="511261" y="2283868"/>
                  <a:pt x="0" y="1772607"/>
                  <a:pt x="0" y="1141934"/>
                </a:cubicBezTo>
                <a:cubicBezTo>
                  <a:pt x="0" y="511261"/>
                  <a:pt x="511261" y="0"/>
                  <a:pt x="1141934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у приміщенні, особа, стіл, сидить&#10;&#10;Опис створено автоматично">
            <a:extLst>
              <a:ext uri="{FF2B5EF4-FFF2-40B4-BE49-F238E27FC236}">
                <a16:creationId xmlns="" xmlns:a16="http://schemas.microsoft.com/office/drawing/2014/main" id="{2560CA7E-BC06-43FD-B297-47A5F8A36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183" r="15069" b="3"/>
          <a:stretch/>
        </p:blipFill>
        <p:spPr>
          <a:xfrm>
            <a:off x="779726" y="241146"/>
            <a:ext cx="6092855" cy="609285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16327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Зображення, що містить особа, у приміщенні, стіл, група&#10;&#10;Опис створено автоматично">
            <a:extLst>
              <a:ext uri="{FF2B5EF4-FFF2-40B4-BE49-F238E27FC236}">
                <a16:creationId xmlns="" xmlns:a16="http://schemas.microsoft.com/office/drawing/2014/main" id="{D3B72118-C0C6-425A-8BD2-96F068CBD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" r="13370" b="-2"/>
          <a:stretch/>
        </p:blipFill>
        <p:spPr>
          <a:xfrm>
            <a:off x="6783349" y="2180888"/>
            <a:ext cx="4485277" cy="4485277"/>
          </a:xfrm>
          <a:custGeom>
            <a:avLst/>
            <a:gdLst/>
            <a:ahLst/>
            <a:cxnLst/>
            <a:rect l="l" t="t" r="r" b="b"/>
            <a:pathLst>
              <a:path w="2283868" h="2283868">
                <a:moveTo>
                  <a:pt x="1141934" y="0"/>
                </a:moveTo>
                <a:cubicBezTo>
                  <a:pt x="1772607" y="0"/>
                  <a:pt x="2283868" y="511261"/>
                  <a:pt x="2283868" y="1141934"/>
                </a:cubicBezTo>
                <a:cubicBezTo>
                  <a:pt x="2283868" y="1772607"/>
                  <a:pt x="1772607" y="2283868"/>
                  <a:pt x="1141934" y="2283868"/>
                </a:cubicBezTo>
                <a:cubicBezTo>
                  <a:pt x="511261" y="2283868"/>
                  <a:pt x="0" y="1772607"/>
                  <a:pt x="0" y="1141934"/>
                </a:cubicBezTo>
                <a:cubicBezTo>
                  <a:pt x="0" y="511261"/>
                  <a:pt x="511261" y="0"/>
                  <a:pt x="1141934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у приміщенні, особа, стіл, сидить&#10;&#10;Опис створено автоматично">
            <a:extLst>
              <a:ext uri="{FF2B5EF4-FFF2-40B4-BE49-F238E27FC236}">
                <a16:creationId xmlns="" xmlns:a16="http://schemas.microsoft.com/office/drawing/2014/main" id="{2560CA7E-BC06-43FD-B297-47A5F8A36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183" r="15069" b="3"/>
          <a:stretch/>
        </p:blipFill>
        <p:spPr>
          <a:xfrm>
            <a:off x="779726" y="241146"/>
            <a:ext cx="6092855" cy="609285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47D6575-0B06-40B2-9D0F-298202F6BC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="" xmlns:a16="http://schemas.microsoft.com/office/drawing/2014/main" id="{E2B33195-5BCA-4BB7-A82D-6739522687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A5DB8B-7E5C-4ABC-8069-A9A8806F39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01501" y="3865664"/>
            <a:ext cx="739429" cy="739429"/>
          </a:xfrm>
          <a:prstGeom prst="rect">
            <a:avLst/>
          </a:prstGeom>
          <a:noFill/>
          <a:ln w="12700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9" y="579124"/>
            <a:ext cx="4285397" cy="28578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1" y="3708544"/>
            <a:ext cx="4403678" cy="29394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6" y="474622"/>
            <a:ext cx="5397886" cy="28825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462" y="3723316"/>
            <a:ext cx="4056458" cy="2702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327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4D313860-A922-4FA4-B5E2-E8871F105E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AAB6A5-8EAD-4A03-B7D8-C0CBB2AC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6" y="6003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ПРИВІТАННЯ ЖІНОЧОГО КОЛЕКТИВУ ФАКУЛЬТЕТУ З МІЖНАРОДНИМ ЖІНОЧИМ ДНЕМ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FD0FBFA-B43E-40C1-A6E4-B88234171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54341" y="1164128"/>
            <a:ext cx="569514" cy="569514"/>
          </a:xfrm>
          <a:prstGeom prst="ellipse">
            <a:avLst/>
          </a:prstGeom>
          <a:noFill/>
          <a:ln w="1016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499ACE06-2742-4366-B8DD-B1D27F4F3E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42879" y="0"/>
            <a:ext cx="2123415" cy="1422481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Зображення, що містить особа, у приміщенні, стоячий, позує&#10;&#10;Опис створено автоматично">
            <a:extLst>
              <a:ext uri="{FF2B5EF4-FFF2-40B4-BE49-F238E27FC236}">
                <a16:creationId xmlns="" xmlns:a16="http://schemas.microsoft.com/office/drawing/2014/main" id="{360D74F1-A11D-4280-ABE8-F5758E576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6" b="9865"/>
          <a:stretch/>
        </p:blipFill>
        <p:spPr>
          <a:xfrm>
            <a:off x="4856229" y="1877413"/>
            <a:ext cx="4505799" cy="453455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особа, у приміщенні, чоловік, стоячий&#10;&#10;Опис створено автоматично">
            <a:extLst>
              <a:ext uri="{FF2B5EF4-FFF2-40B4-BE49-F238E27FC236}">
                <a16:creationId xmlns="" xmlns:a16="http://schemas.microsoft.com/office/drawing/2014/main" id="{8ADF37A6-C2B9-4074-A0AC-C5153F146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9" r="13742"/>
          <a:stretch/>
        </p:blipFill>
        <p:spPr>
          <a:xfrm>
            <a:off x="8743048" y="10"/>
            <a:ext cx="3448952" cy="3622786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054EDF5-7644-4A95-AB88-057FAB414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605035" y="3681981"/>
            <a:ext cx="0" cy="1597708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6802AE7A-B0C7-496D-940B-0E6C6ECC2B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529646" y="3416839"/>
            <a:ext cx="662355" cy="1616463"/>
          </a:xfrm>
          <a:custGeom>
            <a:avLst/>
            <a:gdLst>
              <a:gd name="connsiteX0" fmla="*/ 662355 w 662355"/>
              <a:gd name="connsiteY0" fmla="*/ 0 h 1616463"/>
              <a:gd name="connsiteX1" fmla="*/ 662355 w 662355"/>
              <a:gd name="connsiteY1" fmla="*/ 1616463 h 1616463"/>
              <a:gd name="connsiteX2" fmla="*/ 658212 w 662355"/>
              <a:gd name="connsiteY2" fmla="*/ 1615830 h 1616463"/>
              <a:gd name="connsiteX3" fmla="*/ 0 w 662355"/>
              <a:gd name="connsiteY3" fmla="*/ 808231 h 1616463"/>
              <a:gd name="connsiteX4" fmla="*/ 658212 w 662355"/>
              <a:gd name="connsiteY4" fmla="*/ 632 h 161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355" h="1616463">
                <a:moveTo>
                  <a:pt x="662355" y="0"/>
                </a:moveTo>
                <a:lnTo>
                  <a:pt x="662355" y="1616463"/>
                </a:lnTo>
                <a:lnTo>
                  <a:pt x="658212" y="1615830"/>
                </a:lnTo>
                <a:cubicBezTo>
                  <a:pt x="282572" y="1538963"/>
                  <a:pt x="0" y="1206596"/>
                  <a:pt x="0" y="808231"/>
                </a:cubicBezTo>
                <a:cubicBezTo>
                  <a:pt x="0" y="409866"/>
                  <a:pt x="282572" y="77499"/>
                  <a:pt x="658212" y="632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22DD1B47-C36B-4A09-A1B5-80A512623C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529646" y="3416839"/>
            <a:ext cx="662355" cy="1616463"/>
          </a:xfrm>
          <a:custGeom>
            <a:avLst/>
            <a:gdLst>
              <a:gd name="connsiteX0" fmla="*/ 662355 w 662355"/>
              <a:gd name="connsiteY0" fmla="*/ 0 h 1616463"/>
              <a:gd name="connsiteX1" fmla="*/ 662355 w 662355"/>
              <a:gd name="connsiteY1" fmla="*/ 1616463 h 1616463"/>
              <a:gd name="connsiteX2" fmla="*/ 658212 w 662355"/>
              <a:gd name="connsiteY2" fmla="*/ 1615830 h 1616463"/>
              <a:gd name="connsiteX3" fmla="*/ 0 w 662355"/>
              <a:gd name="connsiteY3" fmla="*/ 808231 h 1616463"/>
              <a:gd name="connsiteX4" fmla="*/ 658212 w 662355"/>
              <a:gd name="connsiteY4" fmla="*/ 632 h 161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355" h="1616463">
                <a:moveTo>
                  <a:pt x="662355" y="0"/>
                </a:moveTo>
                <a:lnTo>
                  <a:pt x="662355" y="1616463"/>
                </a:lnTo>
                <a:lnTo>
                  <a:pt x="658212" y="1615830"/>
                </a:lnTo>
                <a:cubicBezTo>
                  <a:pt x="282572" y="1538963"/>
                  <a:pt x="0" y="1206596"/>
                  <a:pt x="0" y="808231"/>
                </a:cubicBezTo>
                <a:cubicBezTo>
                  <a:pt x="0" y="409866"/>
                  <a:pt x="282572" y="77499"/>
                  <a:pt x="658212" y="632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7ECD5C35-80E8-449F-8C7F-64975DE63E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42879" y="6306952"/>
            <a:ext cx="1454378" cy="551049"/>
          </a:xfrm>
          <a:custGeom>
            <a:avLst/>
            <a:gdLst>
              <a:gd name="connsiteX0" fmla="*/ 780476 w 1560952"/>
              <a:gd name="connsiteY0" fmla="*/ 0 h 591429"/>
              <a:gd name="connsiteX1" fmla="*/ 1525548 w 1560952"/>
              <a:gd name="connsiteY1" fmla="*/ 480469 h 591429"/>
              <a:gd name="connsiteX2" fmla="*/ 1560952 w 1560952"/>
              <a:gd name="connsiteY2" fmla="*/ 591429 h 591429"/>
              <a:gd name="connsiteX3" fmla="*/ 0 w 1560952"/>
              <a:gd name="connsiteY3" fmla="*/ 591429 h 591429"/>
              <a:gd name="connsiteX4" fmla="*/ 35404 w 1560952"/>
              <a:gd name="connsiteY4" fmla="*/ 480469 h 591429"/>
              <a:gd name="connsiteX5" fmla="*/ 780476 w 1560952"/>
              <a:gd name="connsiteY5" fmla="*/ 0 h 59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952" h="591429">
                <a:moveTo>
                  <a:pt x="780476" y="0"/>
                </a:moveTo>
                <a:cubicBezTo>
                  <a:pt x="1115417" y="0"/>
                  <a:pt x="1402793" y="198118"/>
                  <a:pt x="1525548" y="480469"/>
                </a:cubicBezTo>
                <a:lnTo>
                  <a:pt x="1560952" y="591429"/>
                </a:lnTo>
                <a:lnTo>
                  <a:pt x="0" y="591429"/>
                </a:lnTo>
                <a:lnTo>
                  <a:pt x="35404" y="480469"/>
                </a:lnTo>
                <a:cubicBezTo>
                  <a:pt x="158159" y="198118"/>
                  <a:pt x="445536" y="0"/>
                  <a:pt x="780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B998F233-1684-4EF1-9F9C-0F8EA27B0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261598">
            <a:off x="6908614" y="5665643"/>
            <a:ext cx="1780023" cy="1237913"/>
          </a:xfrm>
          <a:custGeom>
            <a:avLst/>
            <a:gdLst>
              <a:gd name="connsiteX0" fmla="*/ 1585229 w 1780023"/>
              <a:gd name="connsiteY0" fmla="*/ 764759 h 1237913"/>
              <a:gd name="connsiteX1" fmla="*/ 1623024 w 1780023"/>
              <a:gd name="connsiteY1" fmla="*/ 792810 h 1237913"/>
              <a:gd name="connsiteX2" fmla="*/ 1777614 w 1780023"/>
              <a:gd name="connsiteY2" fmla="*/ 1157141 h 1237913"/>
              <a:gd name="connsiteX3" fmla="*/ 1733799 w 1780023"/>
              <a:gd name="connsiteY3" fmla="*/ 1235532 h 1237913"/>
              <a:gd name="connsiteX4" fmla="*/ 1716464 w 1780023"/>
              <a:gd name="connsiteY4" fmla="*/ 1237722 h 1237913"/>
              <a:gd name="connsiteX5" fmla="*/ 1716464 w 1780023"/>
              <a:gd name="connsiteY5" fmla="*/ 1237913 h 1237913"/>
              <a:gd name="connsiteX6" fmla="*/ 1655409 w 1780023"/>
              <a:gd name="connsiteY6" fmla="*/ 1191717 h 1237913"/>
              <a:gd name="connsiteX7" fmla="*/ 1513200 w 1780023"/>
              <a:gd name="connsiteY7" fmla="*/ 856627 h 1237913"/>
              <a:gd name="connsiteX8" fmla="*/ 1538499 w 1780023"/>
              <a:gd name="connsiteY8" fmla="*/ 770415 h 1237913"/>
              <a:gd name="connsiteX9" fmla="*/ 1585229 w 1780023"/>
              <a:gd name="connsiteY9" fmla="*/ 764759 h 1237913"/>
              <a:gd name="connsiteX10" fmla="*/ 933455 w 1780023"/>
              <a:gd name="connsiteY10" fmla="*/ 161308 h 1237913"/>
              <a:gd name="connsiteX11" fmla="*/ 957797 w 1780023"/>
              <a:gd name="connsiteY11" fmla="*/ 167970 h 1237913"/>
              <a:gd name="connsiteX12" fmla="*/ 1286982 w 1780023"/>
              <a:gd name="connsiteY12" fmla="*/ 387616 h 1237913"/>
              <a:gd name="connsiteX13" fmla="*/ 1293725 w 1780023"/>
              <a:gd name="connsiteY13" fmla="*/ 477075 h 1237913"/>
              <a:gd name="connsiteX14" fmla="*/ 1245453 w 1780023"/>
              <a:gd name="connsiteY14" fmla="*/ 499154 h 1237913"/>
              <a:gd name="connsiteX15" fmla="*/ 1245167 w 1780023"/>
              <a:gd name="connsiteY15" fmla="*/ 499154 h 1237913"/>
              <a:gd name="connsiteX16" fmla="*/ 1203638 w 1780023"/>
              <a:gd name="connsiteY16" fmla="*/ 484104 h 1237913"/>
              <a:gd name="connsiteX17" fmla="*/ 900647 w 1780023"/>
              <a:gd name="connsiteY17" fmla="*/ 281508 h 1237913"/>
              <a:gd name="connsiteX18" fmla="*/ 872454 w 1780023"/>
              <a:gd name="connsiteY18" fmla="*/ 196164 h 1237913"/>
              <a:gd name="connsiteX19" fmla="*/ 933455 w 1780023"/>
              <a:gd name="connsiteY19" fmla="*/ 161308 h 1237913"/>
              <a:gd name="connsiteX20" fmla="*/ 454020 w 1780023"/>
              <a:gd name="connsiteY20" fmla="*/ 13474 h 1237913"/>
              <a:gd name="connsiteX21" fmla="*/ 477919 w 1780023"/>
              <a:gd name="connsiteY21" fmla="*/ 21437 h 1237913"/>
              <a:gd name="connsiteX22" fmla="*/ 509236 w 1780023"/>
              <a:gd name="connsiteY22" fmla="*/ 84182 h 1237913"/>
              <a:gd name="connsiteX23" fmla="*/ 445829 w 1780023"/>
              <a:gd name="connsiteY23" fmla="*/ 139871 h 1237913"/>
              <a:gd name="connsiteX24" fmla="*/ 437447 w 1780023"/>
              <a:gd name="connsiteY24" fmla="*/ 139395 h 1237913"/>
              <a:gd name="connsiteX25" fmla="*/ 73211 w 1780023"/>
              <a:gd name="connsiteY25" fmla="*/ 137204 h 1237913"/>
              <a:gd name="connsiteX26" fmla="*/ 749 w 1780023"/>
              <a:gd name="connsiteY26" fmla="*/ 84082 h 1237913"/>
              <a:gd name="connsiteX27" fmla="*/ 53871 w 1780023"/>
              <a:gd name="connsiteY27" fmla="*/ 11621 h 1237913"/>
              <a:gd name="connsiteX28" fmla="*/ 58352 w 1780023"/>
              <a:gd name="connsiteY28" fmla="*/ 11093 h 1237913"/>
              <a:gd name="connsiteX29" fmla="*/ 454020 w 1780023"/>
              <a:gd name="connsiteY29" fmla="*/ 13474 h 123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80023" h="1237913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4"/>
                  <a:pt x="949959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1A4A4089-D056-4220-9E48-9C1A6B506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33358" y="5835650"/>
            <a:ext cx="2358642" cy="1022351"/>
          </a:xfrm>
          <a:custGeom>
            <a:avLst/>
            <a:gdLst>
              <a:gd name="connsiteX0" fmla="*/ 61913 w 2358642"/>
              <a:gd name="connsiteY0" fmla="*/ 0 h 1022351"/>
              <a:gd name="connsiteX1" fmla="*/ 2358642 w 2358642"/>
              <a:gd name="connsiteY1" fmla="*/ 0 h 1022351"/>
              <a:gd name="connsiteX2" fmla="*/ 2358642 w 2358642"/>
              <a:gd name="connsiteY2" fmla="*/ 123825 h 1022351"/>
              <a:gd name="connsiteX3" fmla="*/ 123825 w 2358642"/>
              <a:gd name="connsiteY3" fmla="*/ 123825 h 1022351"/>
              <a:gd name="connsiteX4" fmla="*/ 123825 w 2358642"/>
              <a:gd name="connsiteY4" fmla="*/ 1022351 h 1022351"/>
              <a:gd name="connsiteX5" fmla="*/ 0 w 2358642"/>
              <a:gd name="connsiteY5" fmla="*/ 1022351 h 1022351"/>
              <a:gd name="connsiteX6" fmla="*/ 0 w 2358642"/>
              <a:gd name="connsiteY6" fmla="*/ 61913 h 1022351"/>
              <a:gd name="connsiteX7" fmla="*/ 61913 w 2358642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8642" h="1022351">
                <a:moveTo>
                  <a:pt x="61913" y="0"/>
                </a:moveTo>
                <a:lnTo>
                  <a:pt x="2358642" y="0"/>
                </a:lnTo>
                <a:lnTo>
                  <a:pt x="2358642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5">
            <a:extLst>
              <a:ext uri="{FF2B5EF4-FFF2-40B4-BE49-F238E27FC236}">
                <a16:creationId xmlns="" xmlns:a16="http://schemas.microsoft.com/office/drawing/2014/main" id="{913C4612-5D76-4DAE-A3A0-0E287FFD3E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3722" y="3010619"/>
            <a:ext cx="1763237" cy="3712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648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F58FB4AA-7058-4218-AE65-3ACD24A41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="" xmlns:a16="http://schemas.microsoft.com/office/drawing/2014/main" id="{7CCEF7F6-0F58-4CE0-B7EF-4C9FFC70B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4995211" flipH="1">
            <a:off x="8660608" y="775851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7CCD7E-373E-44A8-9CFF-E2C80F88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922" y="49135"/>
            <a:ext cx="4932365" cy="2903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УЧАСТЬ У КОНКУРСІ "МІС УНІВЕРСИТЕТ- 2020"</a:t>
            </a:r>
          </a:p>
        </p:txBody>
      </p:sp>
      <p:pic>
        <p:nvPicPr>
          <p:cNvPr id="5" name="Рисунок 5" descr="Зображення, що містить штора, особа, у приміщенні, група&#10;&#10;Опис створено автоматично">
            <a:extLst>
              <a:ext uri="{FF2B5EF4-FFF2-40B4-BE49-F238E27FC236}">
                <a16:creationId xmlns="" xmlns:a16="http://schemas.microsoft.com/office/drawing/2014/main" id="{C3009E0B-4A4B-410D-ADAF-2EB93AC19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4" r="4956"/>
          <a:stretch/>
        </p:blipFill>
        <p:spPr>
          <a:xfrm>
            <a:off x="1908154" y="538781"/>
            <a:ext cx="4791894" cy="480627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6" name="Рисунок 6" descr="Зображення, що містить особа, у приміщенні, тримає, стоячий&#10;&#10;Опис створено автоматично">
            <a:extLst>
              <a:ext uri="{FF2B5EF4-FFF2-40B4-BE49-F238E27FC236}">
                <a16:creationId xmlns="" xmlns:a16="http://schemas.microsoft.com/office/drawing/2014/main" id="{2ACE6998-3AD9-48A6-8295-A1684A089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98" r="7949" b="-4"/>
          <a:stretch/>
        </p:blipFill>
        <p:spPr>
          <a:xfrm>
            <a:off x="996" y="-5009"/>
            <a:ext cx="2831244" cy="2831244"/>
          </a:xfrm>
          <a:custGeom>
            <a:avLst/>
            <a:gdLst/>
            <a:ahLst/>
            <a:cxnLst/>
            <a:rect l="l" t="t" r="r" b="b"/>
            <a:pathLst>
              <a:path w="1592826" h="1592826">
                <a:moveTo>
                  <a:pt x="796413" y="0"/>
                </a:moveTo>
                <a:cubicBezTo>
                  <a:pt x="1236260" y="0"/>
                  <a:pt x="1592826" y="356566"/>
                  <a:pt x="1592826" y="796413"/>
                </a:cubicBezTo>
                <a:cubicBezTo>
                  <a:pt x="1592826" y="1236260"/>
                  <a:pt x="1236260" y="1592826"/>
                  <a:pt x="796413" y="1592826"/>
                </a:cubicBezTo>
                <a:cubicBezTo>
                  <a:pt x="356566" y="1592826"/>
                  <a:pt x="0" y="1236260"/>
                  <a:pt x="0" y="796413"/>
                </a:cubicBezTo>
                <a:cubicBezTo>
                  <a:pt x="0" y="356566"/>
                  <a:pt x="356566" y="0"/>
                  <a:pt x="796413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особа, спорт, у приміщенні, тримає&#10;&#10;Опис створено автоматично">
            <a:extLst>
              <a:ext uri="{FF2B5EF4-FFF2-40B4-BE49-F238E27FC236}">
                <a16:creationId xmlns="" xmlns:a16="http://schemas.microsoft.com/office/drawing/2014/main" id="{0C544785-C6E7-4735-93CB-DF720CBDF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749" r="5500" b="-1"/>
          <a:stretch/>
        </p:blipFill>
        <p:spPr>
          <a:xfrm>
            <a:off x="340847" y="3430850"/>
            <a:ext cx="3482043" cy="3496420"/>
          </a:xfrm>
          <a:custGeom>
            <a:avLst/>
            <a:gdLst/>
            <a:ahLst/>
            <a:cxnLst/>
            <a:rect l="l" t="t" r="r" b="b"/>
            <a:pathLst>
              <a:path w="1368006" h="1368006">
                <a:moveTo>
                  <a:pt x="684003" y="0"/>
                </a:moveTo>
                <a:cubicBezTo>
                  <a:pt x="1061767" y="0"/>
                  <a:pt x="1368006" y="306239"/>
                  <a:pt x="1368006" y="684003"/>
                </a:cubicBezTo>
                <a:cubicBezTo>
                  <a:pt x="1368006" y="1061767"/>
                  <a:pt x="1061767" y="1368006"/>
                  <a:pt x="684003" y="1368006"/>
                </a:cubicBezTo>
                <a:cubicBezTo>
                  <a:pt x="306239" y="1368006"/>
                  <a:pt x="0" y="1061767"/>
                  <a:pt x="0" y="684003"/>
                </a:cubicBezTo>
                <a:cubicBezTo>
                  <a:pt x="0" y="306239"/>
                  <a:pt x="306239" y="0"/>
                  <a:pt x="684003" y="0"/>
                </a:cubicBez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B25DA14-EBA4-459D-8935-B71A5B052A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75432" y="4593679"/>
            <a:ext cx="739429" cy="739429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6" descr="Зображення, що містить квітка, рослина, ваза, стіл&#10;&#10;Опис створено автоматично">
            <a:extLst>
              <a:ext uri="{FF2B5EF4-FFF2-40B4-BE49-F238E27FC236}">
                <a16:creationId xmlns="" xmlns:a16="http://schemas.microsoft.com/office/drawing/2014/main" id="{38724420-BFF3-42CD-906C-DB700D3C2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645" y="2953009"/>
            <a:ext cx="3950898" cy="3784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836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особа, штора, позує, фото&#10;&#10;Опис створено автоматично">
            <a:extLst>
              <a:ext uri="{FF2B5EF4-FFF2-40B4-BE49-F238E27FC236}">
                <a16:creationId xmlns="" xmlns:a16="http://schemas.microsoft.com/office/drawing/2014/main" id="{6185AE37-C0D3-47E7-896D-1664DD047B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683" y="170804"/>
            <a:ext cx="5920596" cy="3957221"/>
          </a:xfrm>
          <a:prstGeom prst="rect">
            <a:avLst/>
          </a:prstGeom>
        </p:spPr>
      </p:pic>
      <p:pic>
        <p:nvPicPr>
          <p:cNvPr id="5" name="Рисунок 5" descr="Зображення, що містить особа, штора, чоловік, жінка&#10;&#10;Опис створено автоматично">
            <a:extLst>
              <a:ext uri="{FF2B5EF4-FFF2-40B4-BE49-F238E27FC236}">
                <a16:creationId xmlns="" xmlns:a16="http://schemas.microsoft.com/office/drawing/2014/main" id="{F5F6B41E-CC59-41B4-AFEA-24613E9501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5835" y="2571824"/>
            <a:ext cx="6006860" cy="4014730"/>
          </a:xfrm>
          <a:prstGeom prst="rect">
            <a:avLst/>
          </a:prstGeom>
        </p:spPr>
      </p:pic>
      <p:pic>
        <p:nvPicPr>
          <p:cNvPr id="6" name="Рисунок 6" descr="Зображення, що містить рослина, квітка&#10;&#10;Опис створено автоматично">
            <a:extLst>
              <a:ext uri="{FF2B5EF4-FFF2-40B4-BE49-F238E27FC236}">
                <a16:creationId xmlns="" xmlns:a16="http://schemas.microsoft.com/office/drawing/2014/main" id="{950B1B5B-4061-4E79-B67A-8EE9F21514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260000">
            <a:off x="3041058" y="3086346"/>
            <a:ext cx="3102633" cy="4166799"/>
          </a:xfrm>
          <a:prstGeom prst="rect">
            <a:avLst/>
          </a:prstGeom>
        </p:spPr>
      </p:pic>
      <p:pic>
        <p:nvPicPr>
          <p:cNvPr id="7" name="Рисунок 7" descr="Зображення, що містить квітка, малий, ваза, рожевий&#10;&#10;Опис створено автоматично">
            <a:extLst>
              <a:ext uri="{FF2B5EF4-FFF2-40B4-BE49-F238E27FC236}">
                <a16:creationId xmlns="" xmlns:a16="http://schemas.microsoft.com/office/drawing/2014/main" id="{CF94E97A-CF59-44C3-A984-2163786595B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2400000">
            <a:off x="7944928" y="-142530"/>
            <a:ext cx="2743200" cy="2887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876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8B47028-B927-4237-A6A0-F5D94F8BEC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201BB-5CEE-4558-A162-5EB18D3E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39" y="-8374"/>
            <a:ext cx="5334930" cy="300414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 err="1">
                <a:solidFill>
                  <a:srgbClr val="FFFFFF"/>
                </a:solidFill>
                <a:cs typeface="Aharoni"/>
              </a:rPr>
              <a:t>Уроки</a:t>
            </a:r>
            <a:r>
              <a:rPr lang="en-US" sz="4400" dirty="0">
                <a:solidFill>
                  <a:srgbClr val="FFFFFF"/>
                </a:solidFill>
                <a:cs typeface="Aharoni"/>
              </a:rPr>
              <a:t> </a:t>
            </a:r>
            <a:r>
              <a:rPr lang="en-US" sz="4400" dirty="0" err="1">
                <a:solidFill>
                  <a:srgbClr val="FFFFFF"/>
                </a:solidFill>
                <a:cs typeface="Aharoni"/>
              </a:rPr>
              <a:t>живопису</a:t>
            </a:r>
            <a:r>
              <a:rPr lang="en-US" sz="4400" dirty="0">
                <a:solidFill>
                  <a:srgbClr val="FFFFFF"/>
                </a:solidFill>
                <a:cs typeface="Aharoni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cs typeface="Aharoni"/>
              </a:rPr>
              <a:t>артстудії</a:t>
            </a:r>
            <a:r>
              <a:rPr lang="en-US" sz="4400" dirty="0">
                <a:solidFill>
                  <a:srgbClr val="FFFFFF"/>
                </a:solidFill>
                <a:cs typeface="Aharoni"/>
              </a:rPr>
              <a:t> "</a:t>
            </a:r>
            <a:r>
              <a:rPr lang="en-US" sz="4400" dirty="0" err="1">
                <a:solidFill>
                  <a:srgbClr val="FFFFFF"/>
                </a:solidFill>
                <a:cs typeface="Aharoni"/>
              </a:rPr>
              <a:t>Артемон</a:t>
            </a:r>
            <a:r>
              <a:rPr lang="en-US" sz="4400" dirty="0">
                <a:solidFill>
                  <a:srgbClr val="FFFFFF"/>
                </a:solidFill>
                <a:cs typeface="Aharoni"/>
              </a:rPr>
              <a:t>" ГО "</a:t>
            </a:r>
            <a:r>
              <a:rPr lang="en-US" sz="4400" dirty="0" err="1">
                <a:solidFill>
                  <a:srgbClr val="FFFFFF"/>
                </a:solidFill>
                <a:cs typeface="Aharoni"/>
              </a:rPr>
              <a:t>Шлях</a:t>
            </a:r>
            <a:r>
              <a:rPr lang="en-US" sz="4400" dirty="0">
                <a:solidFill>
                  <a:srgbClr val="FFFFFF"/>
                </a:solidFill>
                <a:cs typeface="Aharoni"/>
              </a:rPr>
              <a:t> </a:t>
            </a:r>
            <a:r>
              <a:rPr lang="en-US" sz="4400" dirty="0" err="1">
                <a:solidFill>
                  <a:srgbClr val="FFFFFF"/>
                </a:solidFill>
                <a:cs typeface="Aharoni"/>
              </a:rPr>
              <a:t>добра</a:t>
            </a:r>
            <a:r>
              <a:rPr lang="en-US" sz="4400" dirty="0">
                <a:solidFill>
                  <a:srgbClr val="FFFFFF"/>
                </a:solidFill>
                <a:cs typeface="Aharoni"/>
              </a:rPr>
              <a:t>"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35BC0E3-6FE4-4491-BA19-C0126066A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4233" y="1222264"/>
            <a:ext cx="385605" cy="385605"/>
          </a:xfrm>
          <a:prstGeom prst="ellipse">
            <a:avLst/>
          </a:prstGeom>
          <a:noFill/>
          <a:ln w="1270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B11BD18-218F-49C7-BE16-82AEA08B2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2574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6" descr="Зображення, що містить особа, у приміщенні, позує, жінка&#10;&#10;Опис створено автоматично">
            <a:extLst>
              <a:ext uri="{FF2B5EF4-FFF2-40B4-BE49-F238E27FC236}">
                <a16:creationId xmlns="" xmlns:a16="http://schemas.microsoft.com/office/drawing/2014/main" id="{FA33A08B-C16B-41F7-8121-730B45177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4465"/>
          <a:stretch/>
        </p:blipFill>
        <p:spPr>
          <a:xfrm>
            <a:off x="6726205" y="-4092"/>
            <a:ext cx="3390682" cy="2466729"/>
          </a:xfrm>
          <a:custGeom>
            <a:avLst/>
            <a:gdLst/>
            <a:ahLst/>
            <a:cxnLst/>
            <a:rect l="l" t="t" r="r" b="b"/>
            <a:pathLst>
              <a:path w="2379301" h="1704729">
                <a:moveTo>
                  <a:pt x="118544" y="0"/>
                </a:moveTo>
                <a:lnTo>
                  <a:pt x="2260757" y="0"/>
                </a:lnTo>
                <a:lnTo>
                  <a:pt x="2285812" y="52013"/>
                </a:lnTo>
                <a:cubicBezTo>
                  <a:pt x="2346012" y="194340"/>
                  <a:pt x="2379301" y="350822"/>
                  <a:pt x="2379301" y="515079"/>
                </a:cubicBezTo>
                <a:cubicBezTo>
                  <a:pt x="2379301" y="1172105"/>
                  <a:pt x="1846677" y="1704729"/>
                  <a:pt x="1189650" y="1704729"/>
                </a:cubicBezTo>
                <a:cubicBezTo>
                  <a:pt x="532624" y="1704729"/>
                  <a:pt x="0" y="1172105"/>
                  <a:pt x="0" y="515079"/>
                </a:cubicBezTo>
                <a:cubicBezTo>
                  <a:pt x="0" y="350822"/>
                  <a:pt x="33289" y="194340"/>
                  <a:pt x="93489" y="52013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EA996627-3E00-4A50-8640-F4F7D38C5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654677" y="783838"/>
            <a:ext cx="756196" cy="31844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Зображення, що містить особа, у приміщенні, стіл, книга&#10;&#10;Опис створено автоматично">
            <a:extLst>
              <a:ext uri="{FF2B5EF4-FFF2-40B4-BE49-F238E27FC236}">
                <a16:creationId xmlns="" xmlns:a16="http://schemas.microsoft.com/office/drawing/2014/main" id="{2E512BC6-67B0-4F88-8702-E82C7748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2" r="21496" b="3"/>
          <a:stretch/>
        </p:blipFill>
        <p:spPr>
          <a:xfrm>
            <a:off x="9550603" y="1414068"/>
            <a:ext cx="2641397" cy="3193525"/>
          </a:xfrm>
          <a:custGeom>
            <a:avLst/>
            <a:gdLst/>
            <a:ahLst/>
            <a:cxnLst/>
            <a:rect l="l" t="t" r="r" b="b"/>
            <a:pathLst>
              <a:path w="2085425" h="2522136">
                <a:moveTo>
                  <a:pt x="1261068" y="0"/>
                </a:moveTo>
                <a:cubicBezTo>
                  <a:pt x="1565773" y="0"/>
                  <a:pt x="1845238" y="108068"/>
                  <a:pt x="2063225" y="287967"/>
                </a:cubicBezTo>
                <a:lnTo>
                  <a:pt x="2085425" y="308144"/>
                </a:lnTo>
                <a:lnTo>
                  <a:pt x="2085425" y="2213992"/>
                </a:lnTo>
                <a:lnTo>
                  <a:pt x="2063225" y="2234170"/>
                </a:lnTo>
                <a:cubicBezTo>
                  <a:pt x="1845238" y="2414068"/>
                  <a:pt x="1565773" y="2522136"/>
                  <a:pt x="1261068" y="2522136"/>
                </a:cubicBezTo>
                <a:cubicBezTo>
                  <a:pt x="564599" y="2522136"/>
                  <a:pt x="0" y="1957537"/>
                  <a:pt x="0" y="1261068"/>
                </a:cubicBezTo>
                <a:cubicBezTo>
                  <a:pt x="0" y="564599"/>
                  <a:pt x="564599" y="0"/>
                  <a:pt x="1261068" y="0"/>
                </a:cubicBezTo>
                <a:close/>
              </a:path>
            </a:pathLst>
          </a:custGeom>
        </p:spPr>
      </p:pic>
      <p:pic>
        <p:nvPicPr>
          <p:cNvPr id="5" name="Рисунок 5" descr="Зображення, що містить у приміщенні, особа, фото, позує&#10;&#10;Опис створено автоматично">
            <a:extLst>
              <a:ext uri="{FF2B5EF4-FFF2-40B4-BE49-F238E27FC236}">
                <a16:creationId xmlns="" xmlns:a16="http://schemas.microsoft.com/office/drawing/2014/main" id="{1A91C44D-5CF7-4F7C-984B-23575C8BF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" b="6949"/>
          <a:stretch/>
        </p:blipFill>
        <p:spPr>
          <a:xfrm>
            <a:off x="9170976" y="4749556"/>
            <a:ext cx="3021024" cy="2108444"/>
          </a:xfrm>
          <a:custGeom>
            <a:avLst/>
            <a:gdLst/>
            <a:ahLst/>
            <a:cxnLst/>
            <a:rect l="l" t="t" r="r" b="b"/>
            <a:pathLst>
              <a:path w="3021024" h="2108444">
                <a:moveTo>
                  <a:pt x="1655192" y="0"/>
                </a:moveTo>
                <a:cubicBezTo>
                  <a:pt x="2169394" y="0"/>
                  <a:pt x="2628833" y="234475"/>
                  <a:pt x="2932420" y="602338"/>
                </a:cubicBezTo>
                <a:lnTo>
                  <a:pt x="3021024" y="720827"/>
                </a:lnTo>
                <a:lnTo>
                  <a:pt x="3021024" y="2108444"/>
                </a:lnTo>
                <a:lnTo>
                  <a:pt x="64399" y="2108444"/>
                </a:lnTo>
                <a:lnTo>
                  <a:pt x="33628" y="1988773"/>
                </a:lnTo>
                <a:cubicBezTo>
                  <a:pt x="11579" y="1881024"/>
                  <a:pt x="0" y="1769461"/>
                  <a:pt x="0" y="1655194"/>
                </a:cubicBezTo>
                <a:cubicBezTo>
                  <a:pt x="0" y="741057"/>
                  <a:pt x="741056" y="0"/>
                  <a:pt x="1655192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184DB80F-D629-4A24-AE0B-F583086D27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51946">
            <a:off x="6691190" y="5832133"/>
            <a:ext cx="1780023" cy="1237913"/>
          </a:xfrm>
          <a:custGeom>
            <a:avLst/>
            <a:gdLst>
              <a:gd name="connsiteX0" fmla="*/ 1585229 w 1780023"/>
              <a:gd name="connsiteY0" fmla="*/ 764759 h 1237913"/>
              <a:gd name="connsiteX1" fmla="*/ 1623024 w 1780023"/>
              <a:gd name="connsiteY1" fmla="*/ 792810 h 1237913"/>
              <a:gd name="connsiteX2" fmla="*/ 1777614 w 1780023"/>
              <a:gd name="connsiteY2" fmla="*/ 1157141 h 1237913"/>
              <a:gd name="connsiteX3" fmla="*/ 1733799 w 1780023"/>
              <a:gd name="connsiteY3" fmla="*/ 1235532 h 1237913"/>
              <a:gd name="connsiteX4" fmla="*/ 1716464 w 1780023"/>
              <a:gd name="connsiteY4" fmla="*/ 1237722 h 1237913"/>
              <a:gd name="connsiteX5" fmla="*/ 1716464 w 1780023"/>
              <a:gd name="connsiteY5" fmla="*/ 1237913 h 1237913"/>
              <a:gd name="connsiteX6" fmla="*/ 1655409 w 1780023"/>
              <a:gd name="connsiteY6" fmla="*/ 1191717 h 1237913"/>
              <a:gd name="connsiteX7" fmla="*/ 1513200 w 1780023"/>
              <a:gd name="connsiteY7" fmla="*/ 856627 h 1237913"/>
              <a:gd name="connsiteX8" fmla="*/ 1538499 w 1780023"/>
              <a:gd name="connsiteY8" fmla="*/ 770415 h 1237913"/>
              <a:gd name="connsiteX9" fmla="*/ 1585229 w 1780023"/>
              <a:gd name="connsiteY9" fmla="*/ 764759 h 1237913"/>
              <a:gd name="connsiteX10" fmla="*/ 477919 w 1780023"/>
              <a:gd name="connsiteY10" fmla="*/ 21437 h 1237913"/>
              <a:gd name="connsiteX11" fmla="*/ 509236 w 1780023"/>
              <a:gd name="connsiteY11" fmla="*/ 84182 h 1237913"/>
              <a:gd name="connsiteX12" fmla="*/ 445829 w 1780023"/>
              <a:gd name="connsiteY12" fmla="*/ 139871 h 1237913"/>
              <a:gd name="connsiteX13" fmla="*/ 437447 w 1780023"/>
              <a:gd name="connsiteY13" fmla="*/ 139395 h 1237913"/>
              <a:gd name="connsiteX14" fmla="*/ 73211 w 1780023"/>
              <a:gd name="connsiteY14" fmla="*/ 137204 h 1237913"/>
              <a:gd name="connsiteX15" fmla="*/ 749 w 1780023"/>
              <a:gd name="connsiteY15" fmla="*/ 84082 h 1237913"/>
              <a:gd name="connsiteX16" fmla="*/ 53871 w 1780023"/>
              <a:gd name="connsiteY16" fmla="*/ 11621 h 1237913"/>
              <a:gd name="connsiteX17" fmla="*/ 58352 w 1780023"/>
              <a:gd name="connsiteY17" fmla="*/ 11093 h 1237913"/>
              <a:gd name="connsiteX18" fmla="*/ 454020 w 1780023"/>
              <a:gd name="connsiteY18" fmla="*/ 13474 h 1237913"/>
              <a:gd name="connsiteX19" fmla="*/ 477919 w 1780023"/>
              <a:gd name="connsiteY19" fmla="*/ 21437 h 1237913"/>
              <a:gd name="connsiteX20" fmla="*/ 957797 w 1780023"/>
              <a:gd name="connsiteY20" fmla="*/ 167970 h 1237913"/>
              <a:gd name="connsiteX21" fmla="*/ 1286982 w 1780023"/>
              <a:gd name="connsiteY21" fmla="*/ 387616 h 1237913"/>
              <a:gd name="connsiteX22" fmla="*/ 1293725 w 1780023"/>
              <a:gd name="connsiteY22" fmla="*/ 477075 h 1237913"/>
              <a:gd name="connsiteX23" fmla="*/ 1245453 w 1780023"/>
              <a:gd name="connsiteY23" fmla="*/ 499154 h 1237913"/>
              <a:gd name="connsiteX24" fmla="*/ 1245167 w 1780023"/>
              <a:gd name="connsiteY24" fmla="*/ 499154 h 1237913"/>
              <a:gd name="connsiteX25" fmla="*/ 1203638 w 1780023"/>
              <a:gd name="connsiteY25" fmla="*/ 484104 h 1237913"/>
              <a:gd name="connsiteX26" fmla="*/ 900647 w 1780023"/>
              <a:gd name="connsiteY26" fmla="*/ 281508 h 1237913"/>
              <a:gd name="connsiteX27" fmla="*/ 872454 w 1780023"/>
              <a:gd name="connsiteY27" fmla="*/ 196164 h 1237913"/>
              <a:gd name="connsiteX28" fmla="*/ 957797 w 1780023"/>
              <a:gd name="connsiteY28" fmla="*/ 167970 h 123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80023" h="1237913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5D6DAB5F-1A95-4E9C-9BB9-05A2FECB0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32910" y="6538912"/>
            <a:ext cx="1484156" cy="319088"/>
          </a:xfrm>
          <a:custGeom>
            <a:avLst/>
            <a:gdLst>
              <a:gd name="connsiteX0" fmla="*/ 742077 w 1484156"/>
              <a:gd name="connsiteY0" fmla="*/ 0 h 319088"/>
              <a:gd name="connsiteX1" fmla="*/ 1384409 w 1484156"/>
              <a:gd name="connsiteY1" fmla="*/ 224336 h 319088"/>
              <a:gd name="connsiteX2" fmla="*/ 1484156 w 1484156"/>
              <a:gd name="connsiteY2" fmla="*/ 319088 h 319088"/>
              <a:gd name="connsiteX3" fmla="*/ 0 w 1484156"/>
              <a:gd name="connsiteY3" fmla="*/ 319088 h 319088"/>
              <a:gd name="connsiteX4" fmla="*/ 99747 w 1484156"/>
              <a:gd name="connsiteY4" fmla="*/ 224336 h 319088"/>
              <a:gd name="connsiteX5" fmla="*/ 742077 w 1484156"/>
              <a:gd name="connsiteY5" fmla="*/ 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156" h="319088">
                <a:moveTo>
                  <a:pt x="742077" y="0"/>
                </a:moveTo>
                <a:cubicBezTo>
                  <a:pt x="986072" y="0"/>
                  <a:pt x="1209855" y="84189"/>
                  <a:pt x="1384409" y="224336"/>
                </a:cubicBezTo>
                <a:lnTo>
                  <a:pt x="1484156" y="319088"/>
                </a:lnTo>
                <a:lnTo>
                  <a:pt x="0" y="319088"/>
                </a:lnTo>
                <a:lnTo>
                  <a:pt x="99747" y="224336"/>
                </a:lnTo>
                <a:cubicBezTo>
                  <a:pt x="274301" y="84189"/>
                  <a:pt x="498083" y="0"/>
                  <a:pt x="7420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8" descr="Зображення, що містить квітка, рослина, ваза, стіл&#10;&#10;Опис створено автоматично">
            <a:extLst>
              <a:ext uri="{FF2B5EF4-FFF2-40B4-BE49-F238E27FC236}">
                <a16:creationId xmlns="" xmlns:a16="http://schemas.microsoft.com/office/drawing/2014/main" id="{31BFABD4-7C7D-460B-BDF1-FC3D22C4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117" y="2090367"/>
            <a:ext cx="4727276" cy="4517567"/>
          </a:xfrm>
          <a:prstGeom prst="rect">
            <a:avLst/>
          </a:prstGeom>
        </p:spPr>
      </p:pic>
      <p:pic>
        <p:nvPicPr>
          <p:cNvPr id="7" name="Рисунок 7" descr="Зображення, що містить особа, книга, у приміщенні, сидить&#10;&#10;Опис створено автоматично">
            <a:extLst>
              <a:ext uri="{FF2B5EF4-FFF2-40B4-BE49-F238E27FC236}">
                <a16:creationId xmlns="" xmlns:a16="http://schemas.microsoft.com/office/drawing/2014/main" id="{B344E371-E98B-4A6E-ABFB-366CA44ED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77" r="9426" b="4"/>
          <a:stretch/>
        </p:blipFill>
        <p:spPr>
          <a:xfrm>
            <a:off x="5202084" y="2760814"/>
            <a:ext cx="3967533" cy="396753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516806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="" xmlns:a16="http://schemas.microsoft.com/office/drawing/2014/main" id="{EF8C1CD2-E59C-42CC-91D0-39F8E0CF16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041C24-DF79-4AFE-817D-8E3E405B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459" y="-353431"/>
            <a:ext cx="5081925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ВИБОРИ ДО РАДИ СТУДЕНТСЬКОГО САМОВРЯДУВАННЯ ФАКУЛЬТЕТУ</a:t>
            </a:r>
          </a:p>
        </p:txBody>
      </p:sp>
      <p:pic>
        <p:nvPicPr>
          <p:cNvPr id="6" name="Рисунок 6" descr="Зображення, що містить у приміщенні, знімок екрана, монітор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956F09AC-2DF5-4864-B735-C17062A48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6" t="12676" r="19651" b="14648"/>
          <a:stretch/>
        </p:blipFill>
        <p:spPr>
          <a:xfrm>
            <a:off x="6643" y="167356"/>
            <a:ext cx="4909861" cy="3266826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07062BB1-E215-424E-80C4-7E1CF179A3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780392" y="0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B368E167-B2D7-4904-BB6B-AE0486A2C6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2775097"/>
            <a:ext cx="765366" cy="1000485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6FD0FBFA-B43E-40C1-A6E4-B88234171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155896" y="3280331"/>
            <a:ext cx="569514" cy="569514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Зображення, що містить у приміщенні, монітор, електроніка, знімок екрана&#10;&#10;Опис створено автоматично">
            <a:extLst>
              <a:ext uri="{FF2B5EF4-FFF2-40B4-BE49-F238E27FC236}">
                <a16:creationId xmlns="" xmlns:a16="http://schemas.microsoft.com/office/drawing/2014/main" id="{E075B7E0-1A5A-44FE-9E97-B2AAAD47E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0" t="12429" r="19745" b="13559"/>
          <a:stretch/>
        </p:blipFill>
        <p:spPr>
          <a:xfrm>
            <a:off x="3367252" y="2508600"/>
            <a:ext cx="4564804" cy="3084444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pic>
        <p:nvPicPr>
          <p:cNvPr id="8" name="Рисунок 8" descr="Зображення, що містить у приміщенні, монітор, електроніка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EE2A9B4B-920F-4659-80B6-310390D2DD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9" t="13103" r="20026" b="14023"/>
          <a:stretch/>
        </p:blipFill>
        <p:spPr>
          <a:xfrm>
            <a:off x="6643" y="4022127"/>
            <a:ext cx="4286600" cy="2842845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E97546D8-565E-45FE-8079-058CAED5A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136562" flipH="1">
            <a:off x="3369694" y="5005247"/>
            <a:ext cx="2170501" cy="2254419"/>
          </a:xfrm>
          <a:custGeom>
            <a:avLst/>
            <a:gdLst>
              <a:gd name="connsiteX0" fmla="*/ 2129607 w 2170501"/>
              <a:gd name="connsiteY0" fmla="*/ 1918583 h 2254419"/>
              <a:gd name="connsiteX1" fmla="*/ 2170492 w 2170501"/>
              <a:gd name="connsiteY1" fmla="*/ 1986678 h 2254419"/>
              <a:gd name="connsiteX2" fmla="*/ 2143122 w 2170501"/>
              <a:gd name="connsiteY2" fmla="*/ 2219532 h 2254419"/>
              <a:gd name="connsiteX3" fmla="*/ 2134528 w 2170501"/>
              <a:gd name="connsiteY3" fmla="*/ 2254419 h 2254419"/>
              <a:gd name="connsiteX4" fmla="*/ 1992178 w 2170501"/>
              <a:gd name="connsiteY4" fmla="*/ 2205563 h 2254419"/>
              <a:gd name="connsiteX5" fmla="*/ 1995353 w 2170501"/>
              <a:gd name="connsiteY5" fmla="*/ 2192695 h 2254419"/>
              <a:gd name="connsiteX6" fmla="*/ 2020595 w 2170501"/>
              <a:gd name="connsiteY6" fmla="*/ 1978457 h 2254419"/>
              <a:gd name="connsiteX7" fmla="*/ 2102402 w 2170501"/>
              <a:gd name="connsiteY7" fmla="*/ 1910681 h 2254419"/>
              <a:gd name="connsiteX8" fmla="*/ 2129607 w 2170501"/>
              <a:gd name="connsiteY8" fmla="*/ 1918583 h 2254419"/>
              <a:gd name="connsiteX9" fmla="*/ 1874324 w 2170501"/>
              <a:gd name="connsiteY9" fmla="*/ 904226 h 2254419"/>
              <a:gd name="connsiteX10" fmla="*/ 1919011 w 2170501"/>
              <a:gd name="connsiteY10" fmla="*/ 937393 h 2254419"/>
              <a:gd name="connsiteX11" fmla="*/ 2101793 w 2170501"/>
              <a:gd name="connsiteY11" fmla="*/ 1368166 h 2254419"/>
              <a:gd name="connsiteX12" fmla="*/ 2049988 w 2170501"/>
              <a:gd name="connsiteY12" fmla="*/ 1460853 h 2254419"/>
              <a:gd name="connsiteX13" fmla="*/ 2029492 w 2170501"/>
              <a:gd name="connsiteY13" fmla="*/ 1463442 h 2254419"/>
              <a:gd name="connsiteX14" fmla="*/ 2029492 w 2170501"/>
              <a:gd name="connsiteY14" fmla="*/ 1463668 h 2254419"/>
              <a:gd name="connsiteX15" fmla="*/ 1957302 w 2170501"/>
              <a:gd name="connsiteY15" fmla="*/ 1409047 h 2254419"/>
              <a:gd name="connsiteX16" fmla="*/ 1789159 w 2170501"/>
              <a:gd name="connsiteY16" fmla="*/ 1012848 h 2254419"/>
              <a:gd name="connsiteX17" fmla="*/ 1819072 w 2170501"/>
              <a:gd name="connsiteY17" fmla="*/ 910914 h 2254419"/>
              <a:gd name="connsiteX18" fmla="*/ 1874324 w 2170501"/>
              <a:gd name="connsiteY18" fmla="*/ 904226 h 2254419"/>
              <a:gd name="connsiteX19" fmla="*/ 565076 w 2170501"/>
              <a:gd name="connsiteY19" fmla="*/ 25347 h 2254419"/>
              <a:gd name="connsiteX20" fmla="*/ 602104 w 2170501"/>
              <a:gd name="connsiteY20" fmla="*/ 99534 h 2254419"/>
              <a:gd name="connsiteX21" fmla="*/ 527134 w 2170501"/>
              <a:gd name="connsiteY21" fmla="*/ 165379 h 2254419"/>
              <a:gd name="connsiteX22" fmla="*/ 517223 w 2170501"/>
              <a:gd name="connsiteY22" fmla="*/ 164816 h 2254419"/>
              <a:gd name="connsiteX23" fmla="*/ 86562 w 2170501"/>
              <a:gd name="connsiteY23" fmla="*/ 162226 h 2254419"/>
              <a:gd name="connsiteX24" fmla="*/ 886 w 2170501"/>
              <a:gd name="connsiteY24" fmla="*/ 99416 h 2254419"/>
              <a:gd name="connsiteX25" fmla="*/ 63695 w 2170501"/>
              <a:gd name="connsiteY25" fmla="*/ 13740 h 2254419"/>
              <a:gd name="connsiteX26" fmla="*/ 68993 w 2170501"/>
              <a:gd name="connsiteY26" fmla="*/ 13116 h 2254419"/>
              <a:gd name="connsiteX27" fmla="*/ 536819 w 2170501"/>
              <a:gd name="connsiteY27" fmla="*/ 15931 h 2254419"/>
              <a:gd name="connsiteX28" fmla="*/ 565076 w 2170501"/>
              <a:gd name="connsiteY28" fmla="*/ 25347 h 2254419"/>
              <a:gd name="connsiteX29" fmla="*/ 1132468 w 2170501"/>
              <a:gd name="connsiteY29" fmla="*/ 198602 h 2254419"/>
              <a:gd name="connsiteX30" fmla="*/ 1521686 w 2170501"/>
              <a:gd name="connsiteY30" fmla="*/ 458304 h 2254419"/>
              <a:gd name="connsiteX31" fmla="*/ 1529659 w 2170501"/>
              <a:gd name="connsiteY31" fmla="*/ 564078 h 2254419"/>
              <a:gd name="connsiteX32" fmla="*/ 1472583 w 2170501"/>
              <a:gd name="connsiteY32" fmla="*/ 590184 h 2254419"/>
              <a:gd name="connsiteX33" fmla="*/ 1472245 w 2170501"/>
              <a:gd name="connsiteY33" fmla="*/ 590184 h 2254419"/>
              <a:gd name="connsiteX34" fmla="*/ 1423143 w 2170501"/>
              <a:gd name="connsiteY34" fmla="*/ 572389 h 2254419"/>
              <a:gd name="connsiteX35" fmla="*/ 1064896 w 2170501"/>
              <a:gd name="connsiteY35" fmla="*/ 332846 h 2254419"/>
              <a:gd name="connsiteX36" fmla="*/ 1031562 w 2170501"/>
              <a:gd name="connsiteY36" fmla="*/ 231938 h 2254419"/>
              <a:gd name="connsiteX37" fmla="*/ 1132468 w 2170501"/>
              <a:gd name="connsiteY37" fmla="*/ 198602 h 225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70501" h="2254419">
                <a:moveTo>
                  <a:pt x="2129607" y="1918583"/>
                </a:moveTo>
                <a:cubicBezTo>
                  <a:pt x="2154398" y="1931279"/>
                  <a:pt x="2170966" y="1957258"/>
                  <a:pt x="2170492" y="1986678"/>
                </a:cubicBezTo>
                <a:cubicBezTo>
                  <a:pt x="2166208" y="2064866"/>
                  <a:pt x="2157057" y="2142632"/>
                  <a:pt x="2143122" y="2219532"/>
                </a:cubicBezTo>
                <a:lnTo>
                  <a:pt x="2134528" y="2254419"/>
                </a:lnTo>
                <a:lnTo>
                  <a:pt x="1992178" y="2205563"/>
                </a:lnTo>
                <a:lnTo>
                  <a:pt x="1995353" y="2192695"/>
                </a:lnTo>
                <a:cubicBezTo>
                  <a:pt x="2008198" y="2121944"/>
                  <a:pt x="2016634" y="2050393"/>
                  <a:pt x="2020595" y="1978457"/>
                </a:cubicBezTo>
                <a:cubicBezTo>
                  <a:pt x="2024469" y="1937147"/>
                  <a:pt x="2061092" y="1906808"/>
                  <a:pt x="2102402" y="1910681"/>
                </a:cubicBezTo>
                <a:cubicBezTo>
                  <a:pt x="2112167" y="1911596"/>
                  <a:pt x="2121344" y="1914352"/>
                  <a:pt x="2129607" y="1918583"/>
                </a:cubicBezTo>
                <a:close/>
                <a:moveTo>
                  <a:pt x="1874324" y="904226"/>
                </a:moveTo>
                <a:cubicBezTo>
                  <a:pt x="1892306" y="908991"/>
                  <a:pt x="1908526" y="920398"/>
                  <a:pt x="1919011" y="937393"/>
                </a:cubicBezTo>
                <a:cubicBezTo>
                  <a:pt x="1997699" y="1072785"/>
                  <a:pt x="2059099" y="1217502"/>
                  <a:pt x="2101793" y="1368166"/>
                </a:cubicBezTo>
                <a:cubicBezTo>
                  <a:pt x="2113067" y="1408067"/>
                  <a:pt x="2089878" y="1449546"/>
                  <a:pt x="2049988" y="1460853"/>
                </a:cubicBezTo>
                <a:cubicBezTo>
                  <a:pt x="2043310" y="1462643"/>
                  <a:pt x="2036406" y="1463511"/>
                  <a:pt x="2029492" y="1463442"/>
                </a:cubicBezTo>
                <a:lnTo>
                  <a:pt x="2029492" y="1463668"/>
                </a:lnTo>
                <a:cubicBezTo>
                  <a:pt x="1995920" y="1463668"/>
                  <a:pt x="1966424" y="1441358"/>
                  <a:pt x="1957302" y="1409047"/>
                </a:cubicBezTo>
                <a:cubicBezTo>
                  <a:pt x="1918054" y="1270468"/>
                  <a:pt x="1861564" y="1137362"/>
                  <a:pt x="1789159" y="1012848"/>
                </a:cubicBezTo>
                <a:cubicBezTo>
                  <a:pt x="1769270" y="976439"/>
                  <a:pt x="1782660" y="930802"/>
                  <a:pt x="1819072" y="910914"/>
                </a:cubicBezTo>
                <a:cubicBezTo>
                  <a:pt x="1836601" y="901341"/>
                  <a:pt x="1856343" y="899462"/>
                  <a:pt x="1874324" y="904226"/>
                </a:cubicBezTo>
                <a:close/>
                <a:moveTo>
                  <a:pt x="565076" y="25347"/>
                </a:moveTo>
                <a:cubicBezTo>
                  <a:pt x="590405" y="39934"/>
                  <a:pt x="605899" y="68698"/>
                  <a:pt x="602104" y="99534"/>
                </a:cubicBezTo>
                <a:cubicBezTo>
                  <a:pt x="597454" y="137333"/>
                  <a:pt x="565217" y="165647"/>
                  <a:pt x="527134" y="165379"/>
                </a:cubicBezTo>
                <a:cubicBezTo>
                  <a:pt x="523821" y="165412"/>
                  <a:pt x="520510" y="165224"/>
                  <a:pt x="517223" y="164816"/>
                </a:cubicBezTo>
                <a:cubicBezTo>
                  <a:pt x="374328" y="146158"/>
                  <a:pt x="229672" y="145287"/>
                  <a:pt x="86562" y="162226"/>
                </a:cubicBezTo>
                <a:cubicBezTo>
                  <a:pt x="45559" y="168541"/>
                  <a:pt x="7201" y="140420"/>
                  <a:pt x="886" y="99416"/>
                </a:cubicBezTo>
                <a:cubicBezTo>
                  <a:pt x="-5428" y="58412"/>
                  <a:pt x="22692" y="20054"/>
                  <a:pt x="63695" y="13740"/>
                </a:cubicBezTo>
                <a:cubicBezTo>
                  <a:pt x="65453" y="13470"/>
                  <a:pt x="67220" y="13261"/>
                  <a:pt x="68993" y="13116"/>
                </a:cubicBezTo>
                <a:cubicBezTo>
                  <a:pt x="224454" y="-5269"/>
                  <a:pt x="381592" y="-4323"/>
                  <a:pt x="536819" y="15931"/>
                </a:cubicBezTo>
                <a:cubicBezTo>
                  <a:pt x="547097" y="17195"/>
                  <a:pt x="556633" y="20483"/>
                  <a:pt x="565076" y="25347"/>
                </a:cubicBezTo>
                <a:close/>
                <a:moveTo>
                  <a:pt x="1132468" y="198602"/>
                </a:moveTo>
                <a:cubicBezTo>
                  <a:pt x="1272445" y="268739"/>
                  <a:pt x="1403185" y="355973"/>
                  <a:pt x="1521686" y="458304"/>
                </a:cubicBezTo>
                <a:cubicBezTo>
                  <a:pt x="1553095" y="485311"/>
                  <a:pt x="1556665" y="532668"/>
                  <a:pt x="1529659" y="564078"/>
                </a:cubicBezTo>
                <a:cubicBezTo>
                  <a:pt x="1515367" y="580705"/>
                  <a:pt x="1494511" y="590242"/>
                  <a:pt x="1472583" y="590184"/>
                </a:cubicBezTo>
                <a:lnTo>
                  <a:pt x="1472245" y="590184"/>
                </a:lnTo>
                <a:cubicBezTo>
                  <a:pt x="1454271" y="590357"/>
                  <a:pt x="1436837" y="584037"/>
                  <a:pt x="1423143" y="572389"/>
                </a:cubicBezTo>
                <a:cubicBezTo>
                  <a:pt x="1314092" y="478031"/>
                  <a:pt x="1193758" y="397569"/>
                  <a:pt x="1064896" y="332846"/>
                </a:cubicBezTo>
                <a:cubicBezTo>
                  <a:pt x="1027826" y="314186"/>
                  <a:pt x="1012901" y="269007"/>
                  <a:pt x="1031562" y="231938"/>
                </a:cubicBezTo>
                <a:cubicBezTo>
                  <a:pt x="1050220" y="194867"/>
                  <a:pt x="1095399" y="179942"/>
                  <a:pt x="1132468" y="198602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33E49524-66B4-4DB0-AD09-DC8B9874E1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13698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245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749BC1B-F965-413C-AC21-CAEF06043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DA0A81-D286-41D1-9BB6-D796A4AF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98" y="322306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ЗУСТРІЧ СТУДЕНТІВ ПЕРШОКУРСНИКІВ З ФАХІВЦЕМ У ГАЛУЗІ ТУРИЗМУ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F35BC0E3-6FE4-4491-BA19-C0126066A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29082" y="939707"/>
            <a:ext cx="603494" cy="603494"/>
          </a:xfrm>
          <a:prstGeom prst="ellipse">
            <a:avLst/>
          </a:prstGeom>
          <a:noFill/>
          <a:ln w="1270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DB11BD18-218F-49C7-BE16-82AEA08B2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6" descr="Зображення, що містить у приміщенні, монітор, знімок екрана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CDE4241C-DC09-4E11-B8F8-73E117AA0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9" t="13450" r="19564" b="15789"/>
          <a:stretch/>
        </p:blipFill>
        <p:spPr>
          <a:xfrm>
            <a:off x="7562949" y="3715220"/>
            <a:ext cx="4875101" cy="3144533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у приміщенні, монітор, електроніка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10296875-7F7A-48B7-AA50-51A9B8222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0" t="12444" r="23000" b="13432"/>
          <a:stretch/>
        </p:blipFill>
        <p:spPr>
          <a:xfrm>
            <a:off x="2878749" y="3328580"/>
            <a:ext cx="4390944" cy="319288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5" name="Рисунок 5" descr="Зображення, що містить у приміщенні, монітор, комп’ютер, екран&#10;&#10;Опис створено автоматично">
            <a:extLst>
              <a:ext uri="{FF2B5EF4-FFF2-40B4-BE49-F238E27FC236}">
                <a16:creationId xmlns="" xmlns:a16="http://schemas.microsoft.com/office/drawing/2014/main" id="{2DC7839E-3B5B-4135-9FE3-C5C840202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4" t="12994" r="20026" b="13988"/>
          <a:stretch/>
        </p:blipFill>
        <p:spPr>
          <a:xfrm>
            <a:off x="7219039" y="-86254"/>
            <a:ext cx="5055008" cy="3417612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A054EDF5-7644-4A95-AB88-057FAB414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598158" y="2804429"/>
            <a:ext cx="0" cy="1597708"/>
          </a:xfrm>
          <a:prstGeom prst="line">
            <a:avLst/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EA996627-3E00-4A50-8640-F4F7D38C5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A619555D-3337-4F1A-9AFF-1DA3B921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7050037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CF5E7AE0-415D-4236-B5E6-F2FC68DB94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51302" y="6111118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42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EF8C1CD2-E59C-42CC-91D0-39F8E0CF16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86EA7F-54A4-45C8-A35E-DF102DF7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15" y="-899770"/>
            <a:ext cx="5081925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ЗУСТРІЧ З ГЕРОЄМ АТО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07062BB1-E215-424E-80C4-7E1CF179A3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6092" y="0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F82E4964-CBC4-4948-93DD-B788DAC42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6" t="12627" r="20092" b="14664"/>
          <a:stretch/>
        </p:blipFill>
        <p:spPr>
          <a:xfrm>
            <a:off x="166318" y="2407986"/>
            <a:ext cx="6318842" cy="4292088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pic>
        <p:nvPicPr>
          <p:cNvPr id="6" name="Рисунок 6" descr="Зображення, що містить у приміщенні, електроніка, монітор, знімок екрана&#10;&#10;Опис створено автоматично">
            <a:extLst>
              <a:ext uri="{FF2B5EF4-FFF2-40B4-BE49-F238E27FC236}">
                <a16:creationId xmlns="" xmlns:a16="http://schemas.microsoft.com/office/drawing/2014/main" id="{E5A5BD52-0AE4-45E3-A160-9D227CF66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9" t="13140" r="19775" b="14477"/>
          <a:stretch/>
        </p:blipFill>
        <p:spPr>
          <a:xfrm>
            <a:off x="7091266" y="39584"/>
            <a:ext cx="4751711" cy="317731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6FD0FBFA-B43E-40C1-A6E4-B88234171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513664" y="3280331"/>
            <a:ext cx="569514" cy="569514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B368E167-B2D7-4904-BB6B-AE0486A2C6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6634" y="2775097"/>
            <a:ext cx="765366" cy="1000485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E97546D8-565E-45FE-8079-058CAED5A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6710830" y="5005247"/>
            <a:ext cx="2170501" cy="2254419"/>
          </a:xfrm>
          <a:custGeom>
            <a:avLst/>
            <a:gdLst>
              <a:gd name="connsiteX0" fmla="*/ 2129607 w 2170501"/>
              <a:gd name="connsiteY0" fmla="*/ 1918583 h 2254419"/>
              <a:gd name="connsiteX1" fmla="*/ 2170492 w 2170501"/>
              <a:gd name="connsiteY1" fmla="*/ 1986678 h 2254419"/>
              <a:gd name="connsiteX2" fmla="*/ 2143122 w 2170501"/>
              <a:gd name="connsiteY2" fmla="*/ 2219532 h 2254419"/>
              <a:gd name="connsiteX3" fmla="*/ 2134528 w 2170501"/>
              <a:gd name="connsiteY3" fmla="*/ 2254419 h 2254419"/>
              <a:gd name="connsiteX4" fmla="*/ 1992178 w 2170501"/>
              <a:gd name="connsiteY4" fmla="*/ 2205563 h 2254419"/>
              <a:gd name="connsiteX5" fmla="*/ 1995353 w 2170501"/>
              <a:gd name="connsiteY5" fmla="*/ 2192695 h 2254419"/>
              <a:gd name="connsiteX6" fmla="*/ 2020595 w 2170501"/>
              <a:gd name="connsiteY6" fmla="*/ 1978457 h 2254419"/>
              <a:gd name="connsiteX7" fmla="*/ 2102402 w 2170501"/>
              <a:gd name="connsiteY7" fmla="*/ 1910681 h 2254419"/>
              <a:gd name="connsiteX8" fmla="*/ 2129607 w 2170501"/>
              <a:gd name="connsiteY8" fmla="*/ 1918583 h 2254419"/>
              <a:gd name="connsiteX9" fmla="*/ 1874324 w 2170501"/>
              <a:gd name="connsiteY9" fmla="*/ 904226 h 2254419"/>
              <a:gd name="connsiteX10" fmla="*/ 1919011 w 2170501"/>
              <a:gd name="connsiteY10" fmla="*/ 937393 h 2254419"/>
              <a:gd name="connsiteX11" fmla="*/ 2101793 w 2170501"/>
              <a:gd name="connsiteY11" fmla="*/ 1368166 h 2254419"/>
              <a:gd name="connsiteX12" fmla="*/ 2049988 w 2170501"/>
              <a:gd name="connsiteY12" fmla="*/ 1460853 h 2254419"/>
              <a:gd name="connsiteX13" fmla="*/ 2029492 w 2170501"/>
              <a:gd name="connsiteY13" fmla="*/ 1463442 h 2254419"/>
              <a:gd name="connsiteX14" fmla="*/ 2029492 w 2170501"/>
              <a:gd name="connsiteY14" fmla="*/ 1463668 h 2254419"/>
              <a:gd name="connsiteX15" fmla="*/ 1957302 w 2170501"/>
              <a:gd name="connsiteY15" fmla="*/ 1409047 h 2254419"/>
              <a:gd name="connsiteX16" fmla="*/ 1789159 w 2170501"/>
              <a:gd name="connsiteY16" fmla="*/ 1012848 h 2254419"/>
              <a:gd name="connsiteX17" fmla="*/ 1819072 w 2170501"/>
              <a:gd name="connsiteY17" fmla="*/ 910914 h 2254419"/>
              <a:gd name="connsiteX18" fmla="*/ 1874324 w 2170501"/>
              <a:gd name="connsiteY18" fmla="*/ 904226 h 2254419"/>
              <a:gd name="connsiteX19" fmla="*/ 565076 w 2170501"/>
              <a:gd name="connsiteY19" fmla="*/ 25347 h 2254419"/>
              <a:gd name="connsiteX20" fmla="*/ 602104 w 2170501"/>
              <a:gd name="connsiteY20" fmla="*/ 99534 h 2254419"/>
              <a:gd name="connsiteX21" fmla="*/ 527134 w 2170501"/>
              <a:gd name="connsiteY21" fmla="*/ 165379 h 2254419"/>
              <a:gd name="connsiteX22" fmla="*/ 517223 w 2170501"/>
              <a:gd name="connsiteY22" fmla="*/ 164816 h 2254419"/>
              <a:gd name="connsiteX23" fmla="*/ 86562 w 2170501"/>
              <a:gd name="connsiteY23" fmla="*/ 162226 h 2254419"/>
              <a:gd name="connsiteX24" fmla="*/ 886 w 2170501"/>
              <a:gd name="connsiteY24" fmla="*/ 99416 h 2254419"/>
              <a:gd name="connsiteX25" fmla="*/ 63695 w 2170501"/>
              <a:gd name="connsiteY25" fmla="*/ 13740 h 2254419"/>
              <a:gd name="connsiteX26" fmla="*/ 68993 w 2170501"/>
              <a:gd name="connsiteY26" fmla="*/ 13116 h 2254419"/>
              <a:gd name="connsiteX27" fmla="*/ 536819 w 2170501"/>
              <a:gd name="connsiteY27" fmla="*/ 15931 h 2254419"/>
              <a:gd name="connsiteX28" fmla="*/ 565076 w 2170501"/>
              <a:gd name="connsiteY28" fmla="*/ 25347 h 2254419"/>
              <a:gd name="connsiteX29" fmla="*/ 1132468 w 2170501"/>
              <a:gd name="connsiteY29" fmla="*/ 198602 h 2254419"/>
              <a:gd name="connsiteX30" fmla="*/ 1521686 w 2170501"/>
              <a:gd name="connsiteY30" fmla="*/ 458304 h 2254419"/>
              <a:gd name="connsiteX31" fmla="*/ 1529659 w 2170501"/>
              <a:gd name="connsiteY31" fmla="*/ 564078 h 2254419"/>
              <a:gd name="connsiteX32" fmla="*/ 1472583 w 2170501"/>
              <a:gd name="connsiteY32" fmla="*/ 590184 h 2254419"/>
              <a:gd name="connsiteX33" fmla="*/ 1472245 w 2170501"/>
              <a:gd name="connsiteY33" fmla="*/ 590184 h 2254419"/>
              <a:gd name="connsiteX34" fmla="*/ 1423143 w 2170501"/>
              <a:gd name="connsiteY34" fmla="*/ 572389 h 2254419"/>
              <a:gd name="connsiteX35" fmla="*/ 1064896 w 2170501"/>
              <a:gd name="connsiteY35" fmla="*/ 332846 h 2254419"/>
              <a:gd name="connsiteX36" fmla="*/ 1031562 w 2170501"/>
              <a:gd name="connsiteY36" fmla="*/ 231938 h 2254419"/>
              <a:gd name="connsiteX37" fmla="*/ 1132468 w 2170501"/>
              <a:gd name="connsiteY37" fmla="*/ 198602 h 225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70501" h="2254419">
                <a:moveTo>
                  <a:pt x="2129607" y="1918583"/>
                </a:moveTo>
                <a:cubicBezTo>
                  <a:pt x="2154398" y="1931279"/>
                  <a:pt x="2170966" y="1957258"/>
                  <a:pt x="2170492" y="1986678"/>
                </a:cubicBezTo>
                <a:cubicBezTo>
                  <a:pt x="2166208" y="2064866"/>
                  <a:pt x="2157057" y="2142632"/>
                  <a:pt x="2143122" y="2219532"/>
                </a:cubicBezTo>
                <a:lnTo>
                  <a:pt x="2134528" y="2254419"/>
                </a:lnTo>
                <a:lnTo>
                  <a:pt x="1992178" y="2205563"/>
                </a:lnTo>
                <a:lnTo>
                  <a:pt x="1995353" y="2192695"/>
                </a:lnTo>
                <a:cubicBezTo>
                  <a:pt x="2008198" y="2121944"/>
                  <a:pt x="2016634" y="2050393"/>
                  <a:pt x="2020595" y="1978457"/>
                </a:cubicBezTo>
                <a:cubicBezTo>
                  <a:pt x="2024469" y="1937147"/>
                  <a:pt x="2061092" y="1906808"/>
                  <a:pt x="2102402" y="1910681"/>
                </a:cubicBezTo>
                <a:cubicBezTo>
                  <a:pt x="2112167" y="1911596"/>
                  <a:pt x="2121344" y="1914352"/>
                  <a:pt x="2129607" y="1918583"/>
                </a:cubicBezTo>
                <a:close/>
                <a:moveTo>
                  <a:pt x="1874324" y="904226"/>
                </a:moveTo>
                <a:cubicBezTo>
                  <a:pt x="1892306" y="908991"/>
                  <a:pt x="1908526" y="920398"/>
                  <a:pt x="1919011" y="937393"/>
                </a:cubicBezTo>
                <a:cubicBezTo>
                  <a:pt x="1997699" y="1072785"/>
                  <a:pt x="2059099" y="1217502"/>
                  <a:pt x="2101793" y="1368166"/>
                </a:cubicBezTo>
                <a:cubicBezTo>
                  <a:pt x="2113067" y="1408067"/>
                  <a:pt x="2089878" y="1449546"/>
                  <a:pt x="2049988" y="1460853"/>
                </a:cubicBezTo>
                <a:cubicBezTo>
                  <a:pt x="2043310" y="1462643"/>
                  <a:pt x="2036406" y="1463511"/>
                  <a:pt x="2029492" y="1463442"/>
                </a:cubicBezTo>
                <a:lnTo>
                  <a:pt x="2029492" y="1463668"/>
                </a:lnTo>
                <a:cubicBezTo>
                  <a:pt x="1995920" y="1463668"/>
                  <a:pt x="1966424" y="1441358"/>
                  <a:pt x="1957302" y="1409047"/>
                </a:cubicBezTo>
                <a:cubicBezTo>
                  <a:pt x="1918054" y="1270468"/>
                  <a:pt x="1861564" y="1137362"/>
                  <a:pt x="1789159" y="1012848"/>
                </a:cubicBezTo>
                <a:cubicBezTo>
                  <a:pt x="1769270" y="976439"/>
                  <a:pt x="1782660" y="930802"/>
                  <a:pt x="1819072" y="910914"/>
                </a:cubicBezTo>
                <a:cubicBezTo>
                  <a:pt x="1836601" y="901341"/>
                  <a:pt x="1856343" y="899462"/>
                  <a:pt x="1874324" y="904226"/>
                </a:cubicBezTo>
                <a:close/>
                <a:moveTo>
                  <a:pt x="565076" y="25347"/>
                </a:moveTo>
                <a:cubicBezTo>
                  <a:pt x="590405" y="39934"/>
                  <a:pt x="605899" y="68698"/>
                  <a:pt x="602104" y="99534"/>
                </a:cubicBezTo>
                <a:cubicBezTo>
                  <a:pt x="597454" y="137333"/>
                  <a:pt x="565217" y="165647"/>
                  <a:pt x="527134" y="165379"/>
                </a:cubicBezTo>
                <a:cubicBezTo>
                  <a:pt x="523821" y="165412"/>
                  <a:pt x="520510" y="165224"/>
                  <a:pt x="517223" y="164816"/>
                </a:cubicBezTo>
                <a:cubicBezTo>
                  <a:pt x="374328" y="146158"/>
                  <a:pt x="229672" y="145287"/>
                  <a:pt x="86562" y="162226"/>
                </a:cubicBezTo>
                <a:cubicBezTo>
                  <a:pt x="45559" y="168541"/>
                  <a:pt x="7201" y="140420"/>
                  <a:pt x="886" y="99416"/>
                </a:cubicBezTo>
                <a:cubicBezTo>
                  <a:pt x="-5428" y="58412"/>
                  <a:pt x="22692" y="20054"/>
                  <a:pt x="63695" y="13740"/>
                </a:cubicBezTo>
                <a:cubicBezTo>
                  <a:pt x="65453" y="13470"/>
                  <a:pt x="67220" y="13261"/>
                  <a:pt x="68993" y="13116"/>
                </a:cubicBezTo>
                <a:cubicBezTo>
                  <a:pt x="224454" y="-5269"/>
                  <a:pt x="381592" y="-4323"/>
                  <a:pt x="536819" y="15931"/>
                </a:cubicBezTo>
                <a:cubicBezTo>
                  <a:pt x="547097" y="17195"/>
                  <a:pt x="556633" y="20483"/>
                  <a:pt x="565076" y="25347"/>
                </a:cubicBezTo>
                <a:close/>
                <a:moveTo>
                  <a:pt x="1132468" y="198602"/>
                </a:moveTo>
                <a:cubicBezTo>
                  <a:pt x="1272445" y="268739"/>
                  <a:pt x="1403185" y="355973"/>
                  <a:pt x="1521686" y="458304"/>
                </a:cubicBezTo>
                <a:cubicBezTo>
                  <a:pt x="1553095" y="485311"/>
                  <a:pt x="1556665" y="532668"/>
                  <a:pt x="1529659" y="564078"/>
                </a:cubicBezTo>
                <a:cubicBezTo>
                  <a:pt x="1515367" y="580705"/>
                  <a:pt x="1494511" y="590242"/>
                  <a:pt x="1472583" y="590184"/>
                </a:cubicBezTo>
                <a:lnTo>
                  <a:pt x="1472245" y="590184"/>
                </a:lnTo>
                <a:cubicBezTo>
                  <a:pt x="1454271" y="590357"/>
                  <a:pt x="1436837" y="584037"/>
                  <a:pt x="1423143" y="572389"/>
                </a:cubicBezTo>
                <a:cubicBezTo>
                  <a:pt x="1314092" y="478031"/>
                  <a:pt x="1193758" y="397569"/>
                  <a:pt x="1064896" y="332846"/>
                </a:cubicBezTo>
                <a:cubicBezTo>
                  <a:pt x="1027826" y="314186"/>
                  <a:pt x="1012901" y="269007"/>
                  <a:pt x="1031562" y="231938"/>
                </a:cubicBezTo>
                <a:cubicBezTo>
                  <a:pt x="1050220" y="194867"/>
                  <a:pt x="1095399" y="179942"/>
                  <a:pt x="1132468" y="198602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33E49524-66B4-4DB0-AD09-DC8B9874E1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6092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Зображення, що містить електроніка, у приміщенні, монітор, особа&#10;&#10;Опис створено автоматично">
            <a:extLst>
              <a:ext uri="{FF2B5EF4-FFF2-40B4-BE49-F238E27FC236}">
                <a16:creationId xmlns="" xmlns:a16="http://schemas.microsoft.com/office/drawing/2014/main" id="{0B59FB4B-AA76-4857-A8A2-22F2294AF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8" t="13206" r="19742" b="14155"/>
          <a:stretch/>
        </p:blipFill>
        <p:spPr>
          <a:xfrm>
            <a:off x="7393190" y="3597752"/>
            <a:ext cx="4660411" cy="3102125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69291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E749BC1B-F965-413C-AC21-CAEF06043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FD0AFF-5E20-4EFD-AD61-54DEB969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025" y="-569091"/>
            <a:ext cx="6068175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УЧАСТЬ В КОЗАЦЬКИХ ЗАБАВАХ ( || МІСЦЕ)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F35BC0E3-6FE4-4491-BA19-C0126066A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29082" y="939707"/>
            <a:ext cx="603494" cy="603494"/>
          </a:xfrm>
          <a:prstGeom prst="ellipse">
            <a:avLst/>
          </a:prstGeom>
          <a:noFill/>
          <a:ln w="1270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DB11BD18-218F-49C7-BE16-82AEA08B2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7" descr="Зображення, що містить монітор, електроніка, у приміщенні, комп’ютер&#10;&#10;Опис створено автоматично">
            <a:extLst>
              <a:ext uri="{FF2B5EF4-FFF2-40B4-BE49-F238E27FC236}">
                <a16:creationId xmlns="" xmlns:a16="http://schemas.microsoft.com/office/drawing/2014/main" id="{A1B041A4-0D6C-49A4-A845-C0E7E3251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7" t="12281" r="18812" b="13850"/>
          <a:stretch/>
        </p:blipFill>
        <p:spPr>
          <a:xfrm>
            <a:off x="7706489" y="3801484"/>
            <a:ext cx="4574753" cy="3062640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6" name="Рисунок 6" descr="Зображення, що містить знімок екрана, електроніка, комп’ютер, монітор&#10;&#10;Опис створено автоматично">
            <a:extLst>
              <a:ext uri="{FF2B5EF4-FFF2-40B4-BE49-F238E27FC236}">
                <a16:creationId xmlns="" xmlns:a16="http://schemas.microsoft.com/office/drawing/2014/main" id="{FAB0C7BA-5971-49B3-87F0-DF264B395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7" t="12885" r="27516" b="14566"/>
          <a:stretch/>
        </p:blipFill>
        <p:spPr>
          <a:xfrm>
            <a:off x="1771693" y="2451561"/>
            <a:ext cx="5846877" cy="450435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5" name="Рисунок 5" descr="Зображення, що містить монітор, у приміщенні, комп’ютер, знімок екрана&#10;&#10;Опис створено автоматично">
            <a:extLst>
              <a:ext uri="{FF2B5EF4-FFF2-40B4-BE49-F238E27FC236}">
                <a16:creationId xmlns="" xmlns:a16="http://schemas.microsoft.com/office/drawing/2014/main" id="{F7D2A493-16EC-43BF-93FC-A8ABF8E53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05" t="12994" r="20570" b="13559"/>
          <a:stretch/>
        </p:blipFill>
        <p:spPr>
          <a:xfrm>
            <a:off x="7564189" y="10"/>
            <a:ext cx="4714000" cy="3327920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A054EDF5-7644-4A95-AB88-057FAB414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598158" y="2804429"/>
            <a:ext cx="0" cy="1597708"/>
          </a:xfrm>
          <a:prstGeom prst="line">
            <a:avLst/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A996627-3E00-4A50-8640-F4F7D38C5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A619555D-3337-4F1A-9AFF-1DA3B921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7050037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CF5E7AE0-415D-4236-B5E6-F2FC68DB94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51302" y="6111118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197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4D313860-A922-4FA4-B5E2-E8871F105E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DE0BA0-0363-4C9D-AD74-C806BE858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53626"/>
            <a:ext cx="5334930" cy="30041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ВИХОВНА ГОДИНА, ПРИСВЯЧЕНА РОКОВИНАМ МАСОВОЇ ДЕПОРТАЦІЇ УКРАЇНЦІВ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FD0FBFA-B43E-40C1-A6E4-B88234171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54341" y="1164128"/>
            <a:ext cx="569514" cy="569514"/>
          </a:xfrm>
          <a:prstGeom prst="ellipse">
            <a:avLst/>
          </a:prstGeom>
          <a:noFill/>
          <a:ln w="1016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499ACE06-2742-4366-B8DD-B1D27F4F3E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42879" y="0"/>
            <a:ext cx="2123415" cy="1422481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Зображення, що містить ноутбук, комп’ютер, особа, у приміщенні&#10;&#10;Опис створено автоматично">
            <a:extLst>
              <a:ext uri="{FF2B5EF4-FFF2-40B4-BE49-F238E27FC236}">
                <a16:creationId xmlns="" xmlns:a16="http://schemas.microsoft.com/office/drawing/2014/main" id="{C63E4C77-28C2-4CC2-8DDF-3FF99CE69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0" t="12000" r="15774" b="7309"/>
          <a:stretch/>
        </p:blipFill>
        <p:spPr>
          <a:xfrm>
            <a:off x="4971247" y="2538772"/>
            <a:ext cx="5166198" cy="39088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2D8E1D58-A024-4773-9874-C795DBCAD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4" t="26147" r="31356" b="21212"/>
          <a:stretch/>
        </p:blipFill>
        <p:spPr>
          <a:xfrm>
            <a:off x="8671160" y="-3285"/>
            <a:ext cx="3449146" cy="2613051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054EDF5-7644-4A95-AB88-057FAB414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605035" y="3681981"/>
            <a:ext cx="0" cy="1597708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6802AE7A-B0C7-496D-940B-0E6C6ECC2B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529646" y="3416839"/>
            <a:ext cx="662355" cy="1616463"/>
          </a:xfrm>
          <a:custGeom>
            <a:avLst/>
            <a:gdLst>
              <a:gd name="connsiteX0" fmla="*/ 662355 w 662355"/>
              <a:gd name="connsiteY0" fmla="*/ 0 h 1616463"/>
              <a:gd name="connsiteX1" fmla="*/ 662355 w 662355"/>
              <a:gd name="connsiteY1" fmla="*/ 1616463 h 1616463"/>
              <a:gd name="connsiteX2" fmla="*/ 658212 w 662355"/>
              <a:gd name="connsiteY2" fmla="*/ 1615830 h 1616463"/>
              <a:gd name="connsiteX3" fmla="*/ 0 w 662355"/>
              <a:gd name="connsiteY3" fmla="*/ 808231 h 1616463"/>
              <a:gd name="connsiteX4" fmla="*/ 658212 w 662355"/>
              <a:gd name="connsiteY4" fmla="*/ 632 h 161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355" h="1616463">
                <a:moveTo>
                  <a:pt x="662355" y="0"/>
                </a:moveTo>
                <a:lnTo>
                  <a:pt x="662355" y="1616463"/>
                </a:lnTo>
                <a:lnTo>
                  <a:pt x="658212" y="1615830"/>
                </a:lnTo>
                <a:cubicBezTo>
                  <a:pt x="282572" y="1538963"/>
                  <a:pt x="0" y="1206596"/>
                  <a:pt x="0" y="808231"/>
                </a:cubicBezTo>
                <a:cubicBezTo>
                  <a:pt x="0" y="409866"/>
                  <a:pt x="282572" y="77499"/>
                  <a:pt x="658212" y="632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22DD1B47-C36B-4A09-A1B5-80A512623C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529646" y="3416839"/>
            <a:ext cx="662355" cy="1616463"/>
          </a:xfrm>
          <a:custGeom>
            <a:avLst/>
            <a:gdLst>
              <a:gd name="connsiteX0" fmla="*/ 662355 w 662355"/>
              <a:gd name="connsiteY0" fmla="*/ 0 h 1616463"/>
              <a:gd name="connsiteX1" fmla="*/ 662355 w 662355"/>
              <a:gd name="connsiteY1" fmla="*/ 1616463 h 1616463"/>
              <a:gd name="connsiteX2" fmla="*/ 658212 w 662355"/>
              <a:gd name="connsiteY2" fmla="*/ 1615830 h 1616463"/>
              <a:gd name="connsiteX3" fmla="*/ 0 w 662355"/>
              <a:gd name="connsiteY3" fmla="*/ 808231 h 1616463"/>
              <a:gd name="connsiteX4" fmla="*/ 658212 w 662355"/>
              <a:gd name="connsiteY4" fmla="*/ 632 h 161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355" h="1616463">
                <a:moveTo>
                  <a:pt x="662355" y="0"/>
                </a:moveTo>
                <a:lnTo>
                  <a:pt x="662355" y="1616463"/>
                </a:lnTo>
                <a:lnTo>
                  <a:pt x="658212" y="1615830"/>
                </a:lnTo>
                <a:cubicBezTo>
                  <a:pt x="282572" y="1538963"/>
                  <a:pt x="0" y="1206596"/>
                  <a:pt x="0" y="808231"/>
                </a:cubicBezTo>
                <a:cubicBezTo>
                  <a:pt x="0" y="409866"/>
                  <a:pt x="282572" y="77499"/>
                  <a:pt x="658212" y="632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7ECD5C35-80E8-449F-8C7F-64975DE63E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42879" y="6306952"/>
            <a:ext cx="1454378" cy="551049"/>
          </a:xfrm>
          <a:custGeom>
            <a:avLst/>
            <a:gdLst>
              <a:gd name="connsiteX0" fmla="*/ 780476 w 1560952"/>
              <a:gd name="connsiteY0" fmla="*/ 0 h 591429"/>
              <a:gd name="connsiteX1" fmla="*/ 1525548 w 1560952"/>
              <a:gd name="connsiteY1" fmla="*/ 480469 h 591429"/>
              <a:gd name="connsiteX2" fmla="*/ 1560952 w 1560952"/>
              <a:gd name="connsiteY2" fmla="*/ 591429 h 591429"/>
              <a:gd name="connsiteX3" fmla="*/ 0 w 1560952"/>
              <a:gd name="connsiteY3" fmla="*/ 591429 h 591429"/>
              <a:gd name="connsiteX4" fmla="*/ 35404 w 1560952"/>
              <a:gd name="connsiteY4" fmla="*/ 480469 h 591429"/>
              <a:gd name="connsiteX5" fmla="*/ 780476 w 1560952"/>
              <a:gd name="connsiteY5" fmla="*/ 0 h 59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952" h="591429">
                <a:moveTo>
                  <a:pt x="780476" y="0"/>
                </a:moveTo>
                <a:cubicBezTo>
                  <a:pt x="1115417" y="0"/>
                  <a:pt x="1402793" y="198118"/>
                  <a:pt x="1525548" y="480469"/>
                </a:cubicBezTo>
                <a:lnTo>
                  <a:pt x="1560952" y="591429"/>
                </a:lnTo>
                <a:lnTo>
                  <a:pt x="0" y="591429"/>
                </a:lnTo>
                <a:lnTo>
                  <a:pt x="35404" y="480469"/>
                </a:lnTo>
                <a:cubicBezTo>
                  <a:pt x="158159" y="198118"/>
                  <a:pt x="445536" y="0"/>
                  <a:pt x="780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B998F233-1684-4EF1-9F9C-0F8EA27B0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261598">
            <a:off x="6908614" y="5665643"/>
            <a:ext cx="1780023" cy="1237913"/>
          </a:xfrm>
          <a:custGeom>
            <a:avLst/>
            <a:gdLst>
              <a:gd name="connsiteX0" fmla="*/ 1585229 w 1780023"/>
              <a:gd name="connsiteY0" fmla="*/ 764759 h 1237913"/>
              <a:gd name="connsiteX1" fmla="*/ 1623024 w 1780023"/>
              <a:gd name="connsiteY1" fmla="*/ 792810 h 1237913"/>
              <a:gd name="connsiteX2" fmla="*/ 1777614 w 1780023"/>
              <a:gd name="connsiteY2" fmla="*/ 1157141 h 1237913"/>
              <a:gd name="connsiteX3" fmla="*/ 1733799 w 1780023"/>
              <a:gd name="connsiteY3" fmla="*/ 1235532 h 1237913"/>
              <a:gd name="connsiteX4" fmla="*/ 1716464 w 1780023"/>
              <a:gd name="connsiteY4" fmla="*/ 1237722 h 1237913"/>
              <a:gd name="connsiteX5" fmla="*/ 1716464 w 1780023"/>
              <a:gd name="connsiteY5" fmla="*/ 1237913 h 1237913"/>
              <a:gd name="connsiteX6" fmla="*/ 1655409 w 1780023"/>
              <a:gd name="connsiteY6" fmla="*/ 1191717 h 1237913"/>
              <a:gd name="connsiteX7" fmla="*/ 1513200 w 1780023"/>
              <a:gd name="connsiteY7" fmla="*/ 856627 h 1237913"/>
              <a:gd name="connsiteX8" fmla="*/ 1538499 w 1780023"/>
              <a:gd name="connsiteY8" fmla="*/ 770415 h 1237913"/>
              <a:gd name="connsiteX9" fmla="*/ 1585229 w 1780023"/>
              <a:gd name="connsiteY9" fmla="*/ 764759 h 1237913"/>
              <a:gd name="connsiteX10" fmla="*/ 933455 w 1780023"/>
              <a:gd name="connsiteY10" fmla="*/ 161308 h 1237913"/>
              <a:gd name="connsiteX11" fmla="*/ 957797 w 1780023"/>
              <a:gd name="connsiteY11" fmla="*/ 167970 h 1237913"/>
              <a:gd name="connsiteX12" fmla="*/ 1286982 w 1780023"/>
              <a:gd name="connsiteY12" fmla="*/ 387616 h 1237913"/>
              <a:gd name="connsiteX13" fmla="*/ 1293725 w 1780023"/>
              <a:gd name="connsiteY13" fmla="*/ 477075 h 1237913"/>
              <a:gd name="connsiteX14" fmla="*/ 1245453 w 1780023"/>
              <a:gd name="connsiteY14" fmla="*/ 499154 h 1237913"/>
              <a:gd name="connsiteX15" fmla="*/ 1245167 w 1780023"/>
              <a:gd name="connsiteY15" fmla="*/ 499154 h 1237913"/>
              <a:gd name="connsiteX16" fmla="*/ 1203638 w 1780023"/>
              <a:gd name="connsiteY16" fmla="*/ 484104 h 1237913"/>
              <a:gd name="connsiteX17" fmla="*/ 900647 w 1780023"/>
              <a:gd name="connsiteY17" fmla="*/ 281508 h 1237913"/>
              <a:gd name="connsiteX18" fmla="*/ 872454 w 1780023"/>
              <a:gd name="connsiteY18" fmla="*/ 196164 h 1237913"/>
              <a:gd name="connsiteX19" fmla="*/ 933455 w 1780023"/>
              <a:gd name="connsiteY19" fmla="*/ 161308 h 1237913"/>
              <a:gd name="connsiteX20" fmla="*/ 454020 w 1780023"/>
              <a:gd name="connsiteY20" fmla="*/ 13474 h 1237913"/>
              <a:gd name="connsiteX21" fmla="*/ 477919 w 1780023"/>
              <a:gd name="connsiteY21" fmla="*/ 21437 h 1237913"/>
              <a:gd name="connsiteX22" fmla="*/ 509236 w 1780023"/>
              <a:gd name="connsiteY22" fmla="*/ 84182 h 1237913"/>
              <a:gd name="connsiteX23" fmla="*/ 445829 w 1780023"/>
              <a:gd name="connsiteY23" fmla="*/ 139871 h 1237913"/>
              <a:gd name="connsiteX24" fmla="*/ 437447 w 1780023"/>
              <a:gd name="connsiteY24" fmla="*/ 139395 h 1237913"/>
              <a:gd name="connsiteX25" fmla="*/ 73211 w 1780023"/>
              <a:gd name="connsiteY25" fmla="*/ 137204 h 1237913"/>
              <a:gd name="connsiteX26" fmla="*/ 749 w 1780023"/>
              <a:gd name="connsiteY26" fmla="*/ 84082 h 1237913"/>
              <a:gd name="connsiteX27" fmla="*/ 53871 w 1780023"/>
              <a:gd name="connsiteY27" fmla="*/ 11621 h 1237913"/>
              <a:gd name="connsiteX28" fmla="*/ 58352 w 1780023"/>
              <a:gd name="connsiteY28" fmla="*/ 11093 h 1237913"/>
              <a:gd name="connsiteX29" fmla="*/ 454020 w 1780023"/>
              <a:gd name="connsiteY29" fmla="*/ 13474 h 123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80023" h="1237913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4"/>
                  <a:pt x="949959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1A4A4089-D056-4220-9E48-9C1A6B506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33358" y="5835650"/>
            <a:ext cx="2358642" cy="1022351"/>
          </a:xfrm>
          <a:custGeom>
            <a:avLst/>
            <a:gdLst>
              <a:gd name="connsiteX0" fmla="*/ 61913 w 2358642"/>
              <a:gd name="connsiteY0" fmla="*/ 0 h 1022351"/>
              <a:gd name="connsiteX1" fmla="*/ 2358642 w 2358642"/>
              <a:gd name="connsiteY1" fmla="*/ 0 h 1022351"/>
              <a:gd name="connsiteX2" fmla="*/ 2358642 w 2358642"/>
              <a:gd name="connsiteY2" fmla="*/ 123825 h 1022351"/>
              <a:gd name="connsiteX3" fmla="*/ 123825 w 2358642"/>
              <a:gd name="connsiteY3" fmla="*/ 123825 h 1022351"/>
              <a:gd name="connsiteX4" fmla="*/ 123825 w 2358642"/>
              <a:gd name="connsiteY4" fmla="*/ 1022351 h 1022351"/>
              <a:gd name="connsiteX5" fmla="*/ 0 w 2358642"/>
              <a:gd name="connsiteY5" fmla="*/ 1022351 h 1022351"/>
              <a:gd name="connsiteX6" fmla="*/ 0 w 2358642"/>
              <a:gd name="connsiteY6" fmla="*/ 61913 h 1022351"/>
              <a:gd name="connsiteX7" fmla="*/ 61913 w 2358642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8642" h="1022351">
                <a:moveTo>
                  <a:pt x="61913" y="0"/>
                </a:moveTo>
                <a:lnTo>
                  <a:pt x="2358642" y="0"/>
                </a:lnTo>
                <a:lnTo>
                  <a:pt x="2358642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743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F58FB4AA-7058-4218-AE65-3ACD24A41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="" xmlns:a16="http://schemas.microsoft.com/office/drawing/2014/main" id="{7CCEF7F6-0F58-4CE0-B7EF-4C9FFC70B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4995211" flipH="1">
            <a:off x="8660608" y="775851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BFE862-7313-4794-B684-BC683D78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770" y="6004"/>
            <a:ext cx="4141611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latin typeface="+mj-lt"/>
                <a:ea typeface="+mj-ea"/>
                <a:cs typeface="+mj-cs"/>
              </a:rPr>
              <a:t>СТУДЕНТСЬКИЙ ЛІДЕР ФАКУЛЬТЕТУ</a:t>
            </a:r>
          </a:p>
        </p:txBody>
      </p:sp>
      <p:pic>
        <p:nvPicPr>
          <p:cNvPr id="6" name="Рисунок 6" descr="Зображення, що містить монітор, у приміщенні, особа, фото&#10;&#10;Опис створено автоматично">
            <a:extLst>
              <a:ext uri="{FF2B5EF4-FFF2-40B4-BE49-F238E27FC236}">
                <a16:creationId xmlns="" xmlns:a16="http://schemas.microsoft.com/office/drawing/2014/main" id="{3682FCFC-6685-4A76-A834-67374D58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5" t="11069" r="23176" b="7013"/>
          <a:stretch/>
        </p:blipFill>
        <p:spPr>
          <a:xfrm>
            <a:off x="2601735" y="1113875"/>
            <a:ext cx="5232365" cy="399491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5" name="Рисунок 5" descr="Зображення, що містить монітор, електроніка, у приміщенні, фото&#10;&#10;Опис створено автоматично">
            <a:extLst>
              <a:ext uri="{FF2B5EF4-FFF2-40B4-BE49-F238E27FC236}">
                <a16:creationId xmlns="" xmlns:a16="http://schemas.microsoft.com/office/drawing/2014/main" id="{8BB8075F-1D57-4982-B3A3-9C603850B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0" t="12571" r="35048" b="8571"/>
          <a:stretch/>
        </p:blipFill>
        <p:spPr>
          <a:xfrm>
            <a:off x="259789" y="-120028"/>
            <a:ext cx="3263456" cy="3003966"/>
          </a:xfrm>
          <a:custGeom>
            <a:avLst/>
            <a:gdLst/>
            <a:ahLst/>
            <a:cxnLst/>
            <a:rect l="l" t="t" r="r" b="b"/>
            <a:pathLst>
              <a:path w="1592826" h="1592826">
                <a:moveTo>
                  <a:pt x="796413" y="0"/>
                </a:moveTo>
                <a:cubicBezTo>
                  <a:pt x="1236260" y="0"/>
                  <a:pt x="1592826" y="356566"/>
                  <a:pt x="1592826" y="796413"/>
                </a:cubicBezTo>
                <a:cubicBezTo>
                  <a:pt x="1592826" y="1236260"/>
                  <a:pt x="1236260" y="1592826"/>
                  <a:pt x="796413" y="1592826"/>
                </a:cubicBezTo>
                <a:cubicBezTo>
                  <a:pt x="356566" y="1592826"/>
                  <a:pt x="0" y="1236260"/>
                  <a:pt x="0" y="796413"/>
                </a:cubicBezTo>
                <a:cubicBezTo>
                  <a:pt x="0" y="356566"/>
                  <a:pt x="356566" y="0"/>
                  <a:pt x="796413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особа, у приміщенні, фото, монітор&#10;&#10;Опис створено автоматично">
            <a:extLst>
              <a:ext uri="{FF2B5EF4-FFF2-40B4-BE49-F238E27FC236}">
                <a16:creationId xmlns="" xmlns:a16="http://schemas.microsoft.com/office/drawing/2014/main" id="{C33FA648-F49F-48AD-AAD1-666110167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04" t="12796" r="20053" b="8057"/>
          <a:stretch/>
        </p:blipFill>
        <p:spPr>
          <a:xfrm>
            <a:off x="197708" y="3660888"/>
            <a:ext cx="4137745" cy="3193956"/>
          </a:xfrm>
          <a:custGeom>
            <a:avLst/>
            <a:gdLst/>
            <a:ahLst/>
            <a:cxnLst/>
            <a:rect l="l" t="t" r="r" b="b"/>
            <a:pathLst>
              <a:path w="1368006" h="1368006">
                <a:moveTo>
                  <a:pt x="684003" y="0"/>
                </a:moveTo>
                <a:cubicBezTo>
                  <a:pt x="1061767" y="0"/>
                  <a:pt x="1368006" y="306239"/>
                  <a:pt x="1368006" y="684003"/>
                </a:cubicBezTo>
                <a:cubicBezTo>
                  <a:pt x="1368006" y="1061767"/>
                  <a:pt x="1061767" y="1368006"/>
                  <a:pt x="684003" y="1368006"/>
                </a:cubicBezTo>
                <a:cubicBezTo>
                  <a:pt x="306239" y="1368006"/>
                  <a:pt x="0" y="1061767"/>
                  <a:pt x="0" y="684003"/>
                </a:cubicBezTo>
                <a:cubicBezTo>
                  <a:pt x="0" y="306239"/>
                  <a:pt x="306239" y="0"/>
                  <a:pt x="684003" y="0"/>
                </a:cubicBez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B25DA14-EBA4-459D-8935-B71A5B052A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75432" y="4593679"/>
            <a:ext cx="739429" cy="739429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6" descr="Зображення, що містить квітка, рослина, ваза, стіл&#10;&#10;Опис створено автоматично">
            <a:extLst>
              <a:ext uri="{FF2B5EF4-FFF2-40B4-BE49-F238E27FC236}">
                <a16:creationId xmlns="" xmlns:a16="http://schemas.microsoft.com/office/drawing/2014/main" id="{46D26750-A44A-48C3-9A0F-0690E0D420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4054" y="2809336"/>
            <a:ext cx="2612571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425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A7BA06D-B3FF-4E91-8639-B4569AE3A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2B30C86D-5A07-48BC-9C9D-6F9A2DB1E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49BC1B-F965-413C-AC21-CAEF06043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01F8DB-6C3D-4BDA-A07F-0838C81C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6" y="-8374"/>
            <a:ext cx="5176780" cy="1796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|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МІСЦЕ У ЗАГАЛЬНОУНІВЕРСИТЕТСЬКОМУ КВЕСТІ, ПРИСВЯЧЕНОМУ ДНЮ УКРАЇНСЬКОЇ ПИСЕМНОСТІ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35BC0E3-6FE4-4491-BA19-C0126066A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29082" y="939707"/>
            <a:ext cx="603494" cy="603494"/>
          </a:xfrm>
          <a:prstGeom prst="ellipse">
            <a:avLst/>
          </a:prstGeom>
          <a:noFill/>
          <a:ln w="1270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DB11BD18-218F-49C7-BE16-82AEA08B2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6" descr="Зображення, що містить у приміщенні, особа, монітор, стіл&#10;&#10;Опис створено автоматично">
            <a:extLst>
              <a:ext uri="{FF2B5EF4-FFF2-40B4-BE49-F238E27FC236}">
                <a16:creationId xmlns="" xmlns:a16="http://schemas.microsoft.com/office/drawing/2014/main" id="{F9843D7E-FAB8-4556-8183-E3803BCED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2" t="13450" r="23102" b="7791"/>
          <a:stretch/>
        </p:blipFill>
        <p:spPr>
          <a:xfrm>
            <a:off x="8008647" y="3715220"/>
            <a:ext cx="4286875" cy="3196940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5" name="Рисунок 5" descr="Зображення, що містить особа, монітор, знімок екрана, екран&#10;&#10;Опис створено автоматично">
            <a:extLst>
              <a:ext uri="{FF2B5EF4-FFF2-40B4-BE49-F238E27FC236}">
                <a16:creationId xmlns="" xmlns:a16="http://schemas.microsoft.com/office/drawing/2014/main" id="{90E77BB5-1B21-4AED-A40A-20F750915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97" t="12696" r="23441" b="7842"/>
          <a:stretch/>
        </p:blipFill>
        <p:spPr>
          <a:xfrm>
            <a:off x="1642296" y="2042743"/>
            <a:ext cx="5346077" cy="431478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4" name="Рисунок 4" descr="Зображення, що містить особа, у приміщенні, монітор, фото&#10;&#10;Опис створено автоматично">
            <a:extLst>
              <a:ext uri="{FF2B5EF4-FFF2-40B4-BE49-F238E27FC236}">
                <a16:creationId xmlns="" xmlns:a16="http://schemas.microsoft.com/office/drawing/2014/main" id="{D6D3BA6F-88BE-4A1C-AA58-3AA5898CA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38" t="12848" r="22152" b="7345"/>
          <a:stretch/>
        </p:blipFill>
        <p:spPr>
          <a:xfrm>
            <a:off x="7718496" y="-46842"/>
            <a:ext cx="4574117" cy="3519130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054EDF5-7644-4A95-AB88-057FAB414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598158" y="2804429"/>
            <a:ext cx="0" cy="1597708"/>
          </a:xfrm>
          <a:prstGeom prst="line">
            <a:avLst/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EA996627-3E00-4A50-8640-F4F7D38C5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A619555D-3337-4F1A-9AFF-1DA3B921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7050037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F5E7AE0-415D-4236-B5E6-F2FC68DB94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51302" y="6111118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978903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Float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112</Words>
  <Application>Microsoft Office PowerPoint</Application>
  <PresentationFormat>Произвольный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ShapesVTI</vt:lpstr>
      <vt:lpstr>РОБОТА РАДИ СТУДЕНТСЬКОГО САМОВРЯДУВАННЯ ФАКУЛЬТЕТУ ЛІСОВОГО  І САДОВО-ПАРКОВОГО ГОСПОДАРСТВА  УМАНСЬКОГО  НУС ЗА 2019-2020  НАВЧАЛЬНИЙ РІК</vt:lpstr>
      <vt:lpstr>Уроки живопису в артстудії "Артемон" ГО "Шлях добра"</vt:lpstr>
      <vt:lpstr>ВИБОРИ ДО РАДИ СТУДЕНТСЬКОГО САМОВРЯДУВАННЯ ФАКУЛЬТЕТУ</vt:lpstr>
      <vt:lpstr>ЗУСТРІЧ СТУДЕНТІВ ПЕРШОКУРСНИКІВ З ФАХІВЦЕМ У ГАЛУЗІ ТУРИЗМУ</vt:lpstr>
      <vt:lpstr>ЗУСТРІЧ З ГЕРОЄМ АТО</vt:lpstr>
      <vt:lpstr>УЧАСТЬ В КОЗАЦЬКИХ ЗАБАВАХ ( || МІСЦЕ)</vt:lpstr>
      <vt:lpstr>ВИХОВНА ГОДИНА, ПРИСВЯЧЕНА РОКОВИНАМ МАСОВОЇ ДЕПОРТАЦІЇ УКРАЇНЦІВ</vt:lpstr>
      <vt:lpstr>СТУДЕНТСЬКИЙ ЛІДЕР ФАКУЛЬТЕТУ</vt:lpstr>
      <vt:lpstr>| МІСЦЕ У ЗАГАЛЬНОУНІВЕРСИТЕТСЬКОМУ КВЕСТІ, ПРИСВЯЧЕНОМУ ДНЮ УКРАЇНСЬКОЇ ПИСЕМНОСТІ</vt:lpstr>
      <vt:lpstr>УЧАСТЬ У КОНКУРСІ "СТУДЕНТСЬКИЙ ЛІДЕР УНІВЕРСИТЕТУ 2019"</vt:lpstr>
      <vt:lpstr>УЧАСТЬ У ЗМАГАННЯХ ЗА КУБОК РЕКТОРА УНУС (||| МІСЦЕ КОМАНДИ КВК "ЛСП МАЯМІ")</vt:lpstr>
      <vt:lpstr>ВЕЧОРНИЦІ НА ФАКУЛЬТЕТІ ЛІСОВОГО І САДОВО-ПАРКОВОГО ГОСПОДАРСТВА</vt:lpstr>
      <vt:lpstr>Слайд 13</vt:lpstr>
      <vt:lpstr>Слайд 14</vt:lpstr>
      <vt:lpstr>ПРИВІТАННЯ ЖІНОЧОГО КОЛЕКТИВУ ФАКУЛЬТЕТУ З МІЖНАРОДНИМ ЖІНОЧИМ ДНЕМ</vt:lpstr>
      <vt:lpstr>УЧАСТЬ У КОНКУРСІ "МІС УНІВЕРСИТЕТ- 2020"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681</cp:revision>
  <dcterms:created xsi:type="dcterms:W3CDTF">2020-09-29T17:24:17Z</dcterms:created>
  <dcterms:modified xsi:type="dcterms:W3CDTF">2020-09-30T08:58:28Z</dcterms:modified>
</cp:coreProperties>
</file>