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1456" y="1261840"/>
            <a:ext cx="8748395" cy="838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77864" y="2175814"/>
            <a:ext cx="5951855" cy="5930900"/>
          </a:xfrm>
          <a:custGeom>
            <a:avLst/>
            <a:gdLst/>
            <a:ahLst/>
            <a:cxnLst/>
            <a:rect l="l" t="t" r="r" b="b"/>
            <a:pathLst>
              <a:path w="5951855" h="5930900">
                <a:moveTo>
                  <a:pt x="3356382" y="12699"/>
                </a:moveTo>
                <a:lnTo>
                  <a:pt x="2595426" y="12699"/>
                </a:lnTo>
                <a:lnTo>
                  <a:pt x="2642257" y="0"/>
                </a:lnTo>
                <a:lnTo>
                  <a:pt x="3309552" y="0"/>
                </a:lnTo>
                <a:lnTo>
                  <a:pt x="3356382" y="12699"/>
                </a:lnTo>
                <a:close/>
              </a:path>
              <a:path w="5951855" h="5930900">
                <a:moveTo>
                  <a:pt x="3449360" y="25399"/>
                </a:moveTo>
                <a:lnTo>
                  <a:pt x="2502446" y="25399"/>
                </a:lnTo>
                <a:lnTo>
                  <a:pt x="2548820" y="12699"/>
                </a:lnTo>
                <a:lnTo>
                  <a:pt x="3402987" y="12699"/>
                </a:lnTo>
                <a:lnTo>
                  <a:pt x="3449360" y="25399"/>
                </a:lnTo>
                <a:close/>
              </a:path>
              <a:path w="5951855" h="5930900">
                <a:moveTo>
                  <a:pt x="3632423" y="63499"/>
                </a:moveTo>
                <a:lnTo>
                  <a:pt x="2319380" y="63499"/>
                </a:lnTo>
                <a:lnTo>
                  <a:pt x="2456309" y="25399"/>
                </a:lnTo>
                <a:lnTo>
                  <a:pt x="3495496" y="25399"/>
                </a:lnTo>
                <a:lnTo>
                  <a:pt x="3632423" y="63499"/>
                </a:lnTo>
                <a:close/>
              </a:path>
              <a:path w="5951855" h="5930900">
                <a:moveTo>
                  <a:pt x="3587033" y="5880099"/>
                </a:moveTo>
                <a:lnTo>
                  <a:pt x="2364770" y="5880099"/>
                </a:lnTo>
                <a:lnTo>
                  <a:pt x="1966111" y="5765799"/>
                </a:lnTo>
                <a:lnTo>
                  <a:pt x="1923270" y="5740399"/>
                </a:lnTo>
                <a:lnTo>
                  <a:pt x="1838533" y="5714999"/>
                </a:lnTo>
                <a:lnTo>
                  <a:pt x="1796647" y="5689599"/>
                </a:lnTo>
                <a:lnTo>
                  <a:pt x="1755090" y="5676899"/>
                </a:lnTo>
                <a:lnTo>
                  <a:pt x="1713869" y="5651499"/>
                </a:lnTo>
                <a:lnTo>
                  <a:pt x="1672989" y="5638799"/>
                </a:lnTo>
                <a:lnTo>
                  <a:pt x="1632456" y="5613399"/>
                </a:lnTo>
                <a:lnTo>
                  <a:pt x="1592276" y="5600699"/>
                </a:lnTo>
                <a:lnTo>
                  <a:pt x="1512997" y="5549899"/>
                </a:lnTo>
                <a:lnTo>
                  <a:pt x="1473909" y="5537199"/>
                </a:lnTo>
                <a:lnTo>
                  <a:pt x="1396867" y="5486399"/>
                </a:lnTo>
                <a:lnTo>
                  <a:pt x="1321373" y="5435599"/>
                </a:lnTo>
                <a:lnTo>
                  <a:pt x="1247476" y="5384799"/>
                </a:lnTo>
                <a:lnTo>
                  <a:pt x="1175220" y="5333999"/>
                </a:lnTo>
                <a:lnTo>
                  <a:pt x="1139722" y="5308599"/>
                </a:lnTo>
                <a:lnTo>
                  <a:pt x="1104652" y="5270499"/>
                </a:lnTo>
                <a:lnTo>
                  <a:pt x="1035818" y="5219699"/>
                </a:lnTo>
                <a:lnTo>
                  <a:pt x="1002065" y="5194299"/>
                </a:lnTo>
                <a:lnTo>
                  <a:pt x="968764" y="5156199"/>
                </a:lnTo>
                <a:lnTo>
                  <a:pt x="935919" y="5130799"/>
                </a:lnTo>
                <a:lnTo>
                  <a:pt x="903536" y="5092699"/>
                </a:lnTo>
                <a:lnTo>
                  <a:pt x="871622" y="5067299"/>
                </a:lnTo>
                <a:lnTo>
                  <a:pt x="840181" y="5029199"/>
                </a:lnTo>
                <a:lnTo>
                  <a:pt x="809221" y="5003799"/>
                </a:lnTo>
                <a:lnTo>
                  <a:pt x="778745" y="4965699"/>
                </a:lnTo>
                <a:lnTo>
                  <a:pt x="748761" y="4940299"/>
                </a:lnTo>
                <a:lnTo>
                  <a:pt x="719274" y="4902199"/>
                </a:lnTo>
                <a:lnTo>
                  <a:pt x="690290" y="4864099"/>
                </a:lnTo>
                <a:lnTo>
                  <a:pt x="661814" y="4838699"/>
                </a:lnTo>
                <a:lnTo>
                  <a:pt x="633853" y="4800599"/>
                </a:lnTo>
                <a:lnTo>
                  <a:pt x="606411" y="4762499"/>
                </a:lnTo>
                <a:lnTo>
                  <a:pt x="579496" y="4724399"/>
                </a:lnTo>
                <a:lnTo>
                  <a:pt x="553112" y="4686299"/>
                </a:lnTo>
                <a:lnTo>
                  <a:pt x="527266" y="4648199"/>
                </a:lnTo>
                <a:lnTo>
                  <a:pt x="501963" y="4610099"/>
                </a:lnTo>
                <a:lnTo>
                  <a:pt x="477209" y="4571999"/>
                </a:lnTo>
                <a:lnTo>
                  <a:pt x="453009" y="4546599"/>
                </a:lnTo>
                <a:lnTo>
                  <a:pt x="429370" y="4495799"/>
                </a:lnTo>
                <a:lnTo>
                  <a:pt x="406298" y="4457699"/>
                </a:lnTo>
                <a:lnTo>
                  <a:pt x="383797" y="4419599"/>
                </a:lnTo>
                <a:lnTo>
                  <a:pt x="361874" y="4381499"/>
                </a:lnTo>
                <a:lnTo>
                  <a:pt x="340535" y="4343399"/>
                </a:lnTo>
                <a:lnTo>
                  <a:pt x="319786" y="4305299"/>
                </a:lnTo>
                <a:lnTo>
                  <a:pt x="299631" y="4267199"/>
                </a:lnTo>
                <a:lnTo>
                  <a:pt x="280078" y="4229099"/>
                </a:lnTo>
                <a:lnTo>
                  <a:pt x="261131" y="4178299"/>
                </a:lnTo>
                <a:lnTo>
                  <a:pt x="242796" y="4140199"/>
                </a:lnTo>
                <a:lnTo>
                  <a:pt x="225080" y="4102099"/>
                </a:lnTo>
                <a:lnTo>
                  <a:pt x="207988" y="4051299"/>
                </a:lnTo>
                <a:lnTo>
                  <a:pt x="191526" y="4013199"/>
                </a:lnTo>
                <a:lnTo>
                  <a:pt x="175699" y="3975099"/>
                </a:lnTo>
                <a:lnTo>
                  <a:pt x="160514" y="3924299"/>
                </a:lnTo>
                <a:lnTo>
                  <a:pt x="145976" y="3886199"/>
                </a:lnTo>
                <a:lnTo>
                  <a:pt x="132090" y="3835399"/>
                </a:lnTo>
                <a:lnTo>
                  <a:pt x="118864" y="3797299"/>
                </a:lnTo>
                <a:lnTo>
                  <a:pt x="106302" y="3746499"/>
                </a:lnTo>
                <a:lnTo>
                  <a:pt x="94410" y="3708399"/>
                </a:lnTo>
                <a:lnTo>
                  <a:pt x="83194" y="3657599"/>
                </a:lnTo>
                <a:lnTo>
                  <a:pt x="72659" y="3619499"/>
                </a:lnTo>
                <a:lnTo>
                  <a:pt x="62813" y="3568699"/>
                </a:lnTo>
                <a:lnTo>
                  <a:pt x="53659" y="3530599"/>
                </a:lnTo>
                <a:lnTo>
                  <a:pt x="45205" y="3479799"/>
                </a:lnTo>
                <a:lnTo>
                  <a:pt x="37456" y="3428999"/>
                </a:lnTo>
                <a:lnTo>
                  <a:pt x="30417" y="3390899"/>
                </a:lnTo>
                <a:lnTo>
                  <a:pt x="24095" y="3340099"/>
                </a:lnTo>
                <a:lnTo>
                  <a:pt x="18495" y="3289299"/>
                </a:lnTo>
                <a:lnTo>
                  <a:pt x="13622" y="3251199"/>
                </a:lnTo>
                <a:lnTo>
                  <a:pt x="9484" y="3200399"/>
                </a:lnTo>
                <a:lnTo>
                  <a:pt x="6085" y="3149599"/>
                </a:lnTo>
                <a:lnTo>
                  <a:pt x="3431" y="3111499"/>
                </a:lnTo>
                <a:lnTo>
                  <a:pt x="1529" y="3060699"/>
                </a:lnTo>
                <a:lnTo>
                  <a:pt x="383" y="3009899"/>
                </a:lnTo>
                <a:lnTo>
                  <a:pt x="0" y="2959099"/>
                </a:lnTo>
                <a:lnTo>
                  <a:pt x="383" y="2908299"/>
                </a:lnTo>
                <a:lnTo>
                  <a:pt x="1529" y="2870199"/>
                </a:lnTo>
                <a:lnTo>
                  <a:pt x="3431" y="2819399"/>
                </a:lnTo>
                <a:lnTo>
                  <a:pt x="6085" y="2768599"/>
                </a:lnTo>
                <a:lnTo>
                  <a:pt x="9484" y="2717799"/>
                </a:lnTo>
                <a:lnTo>
                  <a:pt x="13622" y="2679699"/>
                </a:lnTo>
                <a:lnTo>
                  <a:pt x="18495" y="2628899"/>
                </a:lnTo>
                <a:lnTo>
                  <a:pt x="24095" y="2578099"/>
                </a:lnTo>
                <a:lnTo>
                  <a:pt x="30417" y="2539999"/>
                </a:lnTo>
                <a:lnTo>
                  <a:pt x="37456" y="2489199"/>
                </a:lnTo>
                <a:lnTo>
                  <a:pt x="45205" y="2438399"/>
                </a:lnTo>
                <a:lnTo>
                  <a:pt x="53659" y="2400299"/>
                </a:lnTo>
                <a:lnTo>
                  <a:pt x="62813" y="2349499"/>
                </a:lnTo>
                <a:lnTo>
                  <a:pt x="72659" y="2298699"/>
                </a:lnTo>
                <a:lnTo>
                  <a:pt x="83194" y="2260599"/>
                </a:lnTo>
                <a:lnTo>
                  <a:pt x="94410" y="2209799"/>
                </a:lnTo>
                <a:lnTo>
                  <a:pt x="106302" y="2171699"/>
                </a:lnTo>
                <a:lnTo>
                  <a:pt x="118864" y="2120899"/>
                </a:lnTo>
                <a:lnTo>
                  <a:pt x="132090" y="2082799"/>
                </a:lnTo>
                <a:lnTo>
                  <a:pt x="145976" y="2031999"/>
                </a:lnTo>
                <a:lnTo>
                  <a:pt x="160514" y="1993899"/>
                </a:lnTo>
                <a:lnTo>
                  <a:pt x="175699" y="1955799"/>
                </a:lnTo>
                <a:lnTo>
                  <a:pt x="191526" y="1904999"/>
                </a:lnTo>
                <a:lnTo>
                  <a:pt x="207988" y="1866899"/>
                </a:lnTo>
                <a:lnTo>
                  <a:pt x="225080" y="1828799"/>
                </a:lnTo>
                <a:lnTo>
                  <a:pt x="242796" y="1777999"/>
                </a:lnTo>
                <a:lnTo>
                  <a:pt x="261131" y="1739899"/>
                </a:lnTo>
                <a:lnTo>
                  <a:pt x="280078" y="1701799"/>
                </a:lnTo>
                <a:lnTo>
                  <a:pt x="299631" y="1663699"/>
                </a:lnTo>
                <a:lnTo>
                  <a:pt x="319786" y="1612899"/>
                </a:lnTo>
                <a:lnTo>
                  <a:pt x="340535" y="1574799"/>
                </a:lnTo>
                <a:lnTo>
                  <a:pt x="361874" y="1536699"/>
                </a:lnTo>
                <a:lnTo>
                  <a:pt x="383797" y="1498599"/>
                </a:lnTo>
                <a:lnTo>
                  <a:pt x="406298" y="1460499"/>
                </a:lnTo>
                <a:lnTo>
                  <a:pt x="429370" y="1422399"/>
                </a:lnTo>
                <a:lnTo>
                  <a:pt x="453009" y="1384299"/>
                </a:lnTo>
                <a:lnTo>
                  <a:pt x="477209" y="1346199"/>
                </a:lnTo>
                <a:lnTo>
                  <a:pt x="501963" y="1308099"/>
                </a:lnTo>
                <a:lnTo>
                  <a:pt x="527266" y="1269999"/>
                </a:lnTo>
                <a:lnTo>
                  <a:pt x="553112" y="1231899"/>
                </a:lnTo>
                <a:lnTo>
                  <a:pt x="579496" y="1193799"/>
                </a:lnTo>
                <a:lnTo>
                  <a:pt x="606411" y="1155699"/>
                </a:lnTo>
                <a:lnTo>
                  <a:pt x="633853" y="1130299"/>
                </a:lnTo>
                <a:lnTo>
                  <a:pt x="661814" y="1092199"/>
                </a:lnTo>
                <a:lnTo>
                  <a:pt x="690290" y="1054099"/>
                </a:lnTo>
                <a:lnTo>
                  <a:pt x="719274" y="1015999"/>
                </a:lnTo>
                <a:lnTo>
                  <a:pt x="748761" y="990599"/>
                </a:lnTo>
                <a:lnTo>
                  <a:pt x="778745" y="952499"/>
                </a:lnTo>
                <a:lnTo>
                  <a:pt x="809221" y="927099"/>
                </a:lnTo>
                <a:lnTo>
                  <a:pt x="840181" y="888999"/>
                </a:lnTo>
                <a:lnTo>
                  <a:pt x="871622" y="850899"/>
                </a:lnTo>
                <a:lnTo>
                  <a:pt x="903536" y="825499"/>
                </a:lnTo>
                <a:lnTo>
                  <a:pt x="935919" y="800099"/>
                </a:lnTo>
                <a:lnTo>
                  <a:pt x="968764" y="761999"/>
                </a:lnTo>
                <a:lnTo>
                  <a:pt x="1002065" y="736599"/>
                </a:lnTo>
                <a:lnTo>
                  <a:pt x="1035818" y="698499"/>
                </a:lnTo>
                <a:lnTo>
                  <a:pt x="1104652" y="647699"/>
                </a:lnTo>
                <a:lnTo>
                  <a:pt x="1175220" y="596899"/>
                </a:lnTo>
                <a:lnTo>
                  <a:pt x="1211140" y="558799"/>
                </a:lnTo>
                <a:lnTo>
                  <a:pt x="1284222" y="507999"/>
                </a:lnTo>
                <a:lnTo>
                  <a:pt x="1358923" y="457199"/>
                </a:lnTo>
                <a:lnTo>
                  <a:pt x="1396867" y="444499"/>
                </a:lnTo>
                <a:lnTo>
                  <a:pt x="1512997" y="368299"/>
                </a:lnTo>
                <a:lnTo>
                  <a:pt x="1552454" y="342899"/>
                </a:lnTo>
                <a:lnTo>
                  <a:pt x="1592276" y="330199"/>
                </a:lnTo>
                <a:lnTo>
                  <a:pt x="1672989" y="279399"/>
                </a:lnTo>
                <a:lnTo>
                  <a:pt x="1713869" y="266699"/>
                </a:lnTo>
                <a:lnTo>
                  <a:pt x="1755090" y="241299"/>
                </a:lnTo>
                <a:lnTo>
                  <a:pt x="1838533" y="215899"/>
                </a:lnTo>
                <a:lnTo>
                  <a:pt x="1880743" y="190499"/>
                </a:lnTo>
                <a:lnTo>
                  <a:pt x="1966111" y="165099"/>
                </a:lnTo>
                <a:lnTo>
                  <a:pt x="2009257" y="139699"/>
                </a:lnTo>
                <a:lnTo>
                  <a:pt x="2274249" y="63499"/>
                </a:lnTo>
                <a:lnTo>
                  <a:pt x="3677553" y="63499"/>
                </a:lnTo>
                <a:lnTo>
                  <a:pt x="3942541" y="139699"/>
                </a:lnTo>
                <a:lnTo>
                  <a:pt x="3985687" y="165099"/>
                </a:lnTo>
                <a:lnTo>
                  <a:pt x="4071054" y="190499"/>
                </a:lnTo>
                <a:lnTo>
                  <a:pt x="4113263" y="215899"/>
                </a:lnTo>
                <a:lnTo>
                  <a:pt x="4196704" y="241299"/>
                </a:lnTo>
                <a:lnTo>
                  <a:pt x="4237925" y="266699"/>
                </a:lnTo>
                <a:lnTo>
                  <a:pt x="4278805" y="279399"/>
                </a:lnTo>
                <a:lnTo>
                  <a:pt x="4359517" y="330199"/>
                </a:lnTo>
                <a:lnTo>
                  <a:pt x="4399339" y="342899"/>
                </a:lnTo>
                <a:lnTo>
                  <a:pt x="4438796" y="368299"/>
                </a:lnTo>
                <a:lnTo>
                  <a:pt x="4554925" y="444499"/>
                </a:lnTo>
                <a:lnTo>
                  <a:pt x="4592868" y="457199"/>
                </a:lnTo>
                <a:lnTo>
                  <a:pt x="4667568" y="507999"/>
                </a:lnTo>
                <a:lnTo>
                  <a:pt x="4740651" y="558799"/>
                </a:lnTo>
                <a:lnTo>
                  <a:pt x="4776570" y="596899"/>
                </a:lnTo>
                <a:lnTo>
                  <a:pt x="4847138" y="647699"/>
                </a:lnTo>
                <a:lnTo>
                  <a:pt x="4915972" y="698499"/>
                </a:lnTo>
                <a:lnTo>
                  <a:pt x="4949724" y="736599"/>
                </a:lnTo>
                <a:lnTo>
                  <a:pt x="4983025" y="761999"/>
                </a:lnTo>
                <a:lnTo>
                  <a:pt x="5015870" y="800099"/>
                </a:lnTo>
                <a:lnTo>
                  <a:pt x="5048253" y="825499"/>
                </a:lnTo>
                <a:lnTo>
                  <a:pt x="5080167" y="850899"/>
                </a:lnTo>
                <a:lnTo>
                  <a:pt x="5111608" y="888999"/>
                </a:lnTo>
                <a:lnTo>
                  <a:pt x="5142568" y="927099"/>
                </a:lnTo>
                <a:lnTo>
                  <a:pt x="5173044" y="952499"/>
                </a:lnTo>
                <a:lnTo>
                  <a:pt x="5203028" y="990599"/>
                </a:lnTo>
                <a:lnTo>
                  <a:pt x="5232515" y="1015999"/>
                </a:lnTo>
                <a:lnTo>
                  <a:pt x="5261499" y="1054099"/>
                </a:lnTo>
                <a:lnTo>
                  <a:pt x="5289975" y="1092199"/>
                </a:lnTo>
                <a:lnTo>
                  <a:pt x="5317936" y="1130299"/>
                </a:lnTo>
                <a:lnTo>
                  <a:pt x="5345378" y="1155699"/>
                </a:lnTo>
                <a:lnTo>
                  <a:pt x="5372293" y="1193799"/>
                </a:lnTo>
                <a:lnTo>
                  <a:pt x="5398677" y="1231899"/>
                </a:lnTo>
                <a:lnTo>
                  <a:pt x="5424523" y="1269999"/>
                </a:lnTo>
                <a:lnTo>
                  <a:pt x="5449826" y="1308099"/>
                </a:lnTo>
                <a:lnTo>
                  <a:pt x="5474581" y="1346199"/>
                </a:lnTo>
                <a:lnTo>
                  <a:pt x="5498780" y="1384299"/>
                </a:lnTo>
                <a:lnTo>
                  <a:pt x="5522419" y="1422399"/>
                </a:lnTo>
                <a:lnTo>
                  <a:pt x="5545492" y="1460499"/>
                </a:lnTo>
                <a:lnTo>
                  <a:pt x="5567992" y="1498599"/>
                </a:lnTo>
                <a:lnTo>
                  <a:pt x="5589915" y="1536699"/>
                </a:lnTo>
                <a:lnTo>
                  <a:pt x="5611254" y="1574799"/>
                </a:lnTo>
                <a:lnTo>
                  <a:pt x="5632004" y="1612899"/>
                </a:lnTo>
                <a:lnTo>
                  <a:pt x="5652158" y="1663699"/>
                </a:lnTo>
                <a:lnTo>
                  <a:pt x="5671712" y="1701799"/>
                </a:lnTo>
                <a:lnTo>
                  <a:pt x="5690659" y="1739899"/>
                </a:lnTo>
                <a:lnTo>
                  <a:pt x="5708993" y="1777999"/>
                </a:lnTo>
                <a:lnTo>
                  <a:pt x="5726710" y="1828799"/>
                </a:lnTo>
                <a:lnTo>
                  <a:pt x="5743802" y="1866899"/>
                </a:lnTo>
                <a:lnTo>
                  <a:pt x="5760264" y="1904999"/>
                </a:lnTo>
                <a:lnTo>
                  <a:pt x="5776091" y="1955799"/>
                </a:lnTo>
                <a:lnTo>
                  <a:pt x="5791276" y="1993899"/>
                </a:lnTo>
                <a:lnTo>
                  <a:pt x="5805815" y="2031999"/>
                </a:lnTo>
                <a:lnTo>
                  <a:pt x="5819700" y="2082799"/>
                </a:lnTo>
                <a:lnTo>
                  <a:pt x="5832927" y="2120899"/>
                </a:lnTo>
                <a:lnTo>
                  <a:pt x="5845489" y="2171699"/>
                </a:lnTo>
                <a:lnTo>
                  <a:pt x="5857381" y="2209799"/>
                </a:lnTo>
                <a:lnTo>
                  <a:pt x="5868597" y="2260599"/>
                </a:lnTo>
                <a:lnTo>
                  <a:pt x="5879132" y="2298699"/>
                </a:lnTo>
                <a:lnTo>
                  <a:pt x="5888978" y="2349499"/>
                </a:lnTo>
                <a:lnTo>
                  <a:pt x="5898132" y="2400299"/>
                </a:lnTo>
                <a:lnTo>
                  <a:pt x="5906586" y="2438399"/>
                </a:lnTo>
                <a:lnTo>
                  <a:pt x="5914336" y="2489199"/>
                </a:lnTo>
                <a:lnTo>
                  <a:pt x="5921374" y="2539999"/>
                </a:lnTo>
                <a:lnTo>
                  <a:pt x="5927697" y="2578099"/>
                </a:lnTo>
                <a:lnTo>
                  <a:pt x="5933297" y="2628899"/>
                </a:lnTo>
                <a:lnTo>
                  <a:pt x="5938169" y="2679699"/>
                </a:lnTo>
                <a:lnTo>
                  <a:pt x="5942308" y="2717799"/>
                </a:lnTo>
                <a:lnTo>
                  <a:pt x="5945707" y="2768599"/>
                </a:lnTo>
                <a:lnTo>
                  <a:pt x="5948361" y="2819399"/>
                </a:lnTo>
                <a:lnTo>
                  <a:pt x="5950263" y="2870199"/>
                </a:lnTo>
                <a:lnTo>
                  <a:pt x="5951409" y="2908299"/>
                </a:lnTo>
                <a:lnTo>
                  <a:pt x="5951792" y="2959099"/>
                </a:lnTo>
                <a:lnTo>
                  <a:pt x="5951409" y="3009899"/>
                </a:lnTo>
                <a:lnTo>
                  <a:pt x="5950263" y="3060699"/>
                </a:lnTo>
                <a:lnTo>
                  <a:pt x="5948361" y="3111499"/>
                </a:lnTo>
                <a:lnTo>
                  <a:pt x="5945707" y="3149599"/>
                </a:lnTo>
                <a:lnTo>
                  <a:pt x="5942308" y="3200399"/>
                </a:lnTo>
                <a:lnTo>
                  <a:pt x="5938169" y="3251199"/>
                </a:lnTo>
                <a:lnTo>
                  <a:pt x="5933297" y="3289299"/>
                </a:lnTo>
                <a:lnTo>
                  <a:pt x="5927697" y="3340099"/>
                </a:lnTo>
                <a:lnTo>
                  <a:pt x="5921374" y="3390899"/>
                </a:lnTo>
                <a:lnTo>
                  <a:pt x="5914336" y="3428999"/>
                </a:lnTo>
                <a:lnTo>
                  <a:pt x="5906586" y="3479799"/>
                </a:lnTo>
                <a:lnTo>
                  <a:pt x="5898132" y="3530599"/>
                </a:lnTo>
                <a:lnTo>
                  <a:pt x="5888978" y="3568699"/>
                </a:lnTo>
                <a:lnTo>
                  <a:pt x="5879132" y="3619499"/>
                </a:lnTo>
                <a:lnTo>
                  <a:pt x="5868597" y="3657599"/>
                </a:lnTo>
                <a:lnTo>
                  <a:pt x="5857381" y="3708399"/>
                </a:lnTo>
                <a:lnTo>
                  <a:pt x="5845489" y="3746499"/>
                </a:lnTo>
                <a:lnTo>
                  <a:pt x="5832927" y="3797299"/>
                </a:lnTo>
                <a:lnTo>
                  <a:pt x="5819700" y="3835399"/>
                </a:lnTo>
                <a:lnTo>
                  <a:pt x="5805815" y="3886199"/>
                </a:lnTo>
                <a:lnTo>
                  <a:pt x="5791276" y="3924299"/>
                </a:lnTo>
                <a:lnTo>
                  <a:pt x="5776091" y="3975099"/>
                </a:lnTo>
                <a:lnTo>
                  <a:pt x="5760264" y="4013199"/>
                </a:lnTo>
                <a:lnTo>
                  <a:pt x="5743802" y="4051299"/>
                </a:lnTo>
                <a:lnTo>
                  <a:pt x="5726710" y="4102099"/>
                </a:lnTo>
                <a:lnTo>
                  <a:pt x="5708993" y="4140199"/>
                </a:lnTo>
                <a:lnTo>
                  <a:pt x="5690659" y="4178299"/>
                </a:lnTo>
                <a:lnTo>
                  <a:pt x="5671712" y="4229099"/>
                </a:lnTo>
                <a:lnTo>
                  <a:pt x="5652158" y="4267199"/>
                </a:lnTo>
                <a:lnTo>
                  <a:pt x="5632004" y="4305299"/>
                </a:lnTo>
                <a:lnTo>
                  <a:pt x="5611254" y="4343399"/>
                </a:lnTo>
                <a:lnTo>
                  <a:pt x="5589915" y="4381499"/>
                </a:lnTo>
                <a:lnTo>
                  <a:pt x="5567992" y="4419599"/>
                </a:lnTo>
                <a:lnTo>
                  <a:pt x="5545492" y="4457699"/>
                </a:lnTo>
                <a:lnTo>
                  <a:pt x="5522419" y="4495799"/>
                </a:lnTo>
                <a:lnTo>
                  <a:pt x="5498780" y="4546599"/>
                </a:lnTo>
                <a:lnTo>
                  <a:pt x="5474581" y="4571999"/>
                </a:lnTo>
                <a:lnTo>
                  <a:pt x="5449826" y="4610099"/>
                </a:lnTo>
                <a:lnTo>
                  <a:pt x="5424523" y="4648199"/>
                </a:lnTo>
                <a:lnTo>
                  <a:pt x="5398677" y="4686299"/>
                </a:lnTo>
                <a:lnTo>
                  <a:pt x="5372293" y="4724399"/>
                </a:lnTo>
                <a:lnTo>
                  <a:pt x="5345378" y="4762499"/>
                </a:lnTo>
                <a:lnTo>
                  <a:pt x="5317936" y="4800599"/>
                </a:lnTo>
                <a:lnTo>
                  <a:pt x="5289975" y="4838699"/>
                </a:lnTo>
                <a:lnTo>
                  <a:pt x="5261499" y="4864099"/>
                </a:lnTo>
                <a:lnTo>
                  <a:pt x="5232515" y="4902199"/>
                </a:lnTo>
                <a:lnTo>
                  <a:pt x="5203028" y="4940299"/>
                </a:lnTo>
                <a:lnTo>
                  <a:pt x="5173044" y="4965699"/>
                </a:lnTo>
                <a:lnTo>
                  <a:pt x="5142568" y="5003799"/>
                </a:lnTo>
                <a:lnTo>
                  <a:pt x="5111608" y="5029199"/>
                </a:lnTo>
                <a:lnTo>
                  <a:pt x="5080167" y="5067299"/>
                </a:lnTo>
                <a:lnTo>
                  <a:pt x="5048253" y="5092699"/>
                </a:lnTo>
                <a:lnTo>
                  <a:pt x="5015870" y="5130799"/>
                </a:lnTo>
                <a:lnTo>
                  <a:pt x="4983025" y="5156199"/>
                </a:lnTo>
                <a:lnTo>
                  <a:pt x="4949724" y="5194299"/>
                </a:lnTo>
                <a:lnTo>
                  <a:pt x="4915972" y="5219699"/>
                </a:lnTo>
                <a:lnTo>
                  <a:pt x="4847138" y="5270499"/>
                </a:lnTo>
                <a:lnTo>
                  <a:pt x="4812068" y="5308599"/>
                </a:lnTo>
                <a:lnTo>
                  <a:pt x="4776570" y="5333999"/>
                </a:lnTo>
                <a:lnTo>
                  <a:pt x="4704315" y="5384799"/>
                </a:lnTo>
                <a:lnTo>
                  <a:pt x="4630418" y="5435599"/>
                </a:lnTo>
                <a:lnTo>
                  <a:pt x="4554925" y="5486399"/>
                </a:lnTo>
                <a:lnTo>
                  <a:pt x="4477883" y="5537199"/>
                </a:lnTo>
                <a:lnTo>
                  <a:pt x="4438796" y="5549899"/>
                </a:lnTo>
                <a:lnTo>
                  <a:pt x="4359517" y="5600699"/>
                </a:lnTo>
                <a:lnTo>
                  <a:pt x="4319337" y="5613399"/>
                </a:lnTo>
                <a:lnTo>
                  <a:pt x="4278805" y="5638799"/>
                </a:lnTo>
                <a:lnTo>
                  <a:pt x="4237925" y="5651499"/>
                </a:lnTo>
                <a:lnTo>
                  <a:pt x="4196704" y="5676899"/>
                </a:lnTo>
                <a:lnTo>
                  <a:pt x="4155148" y="5689599"/>
                </a:lnTo>
                <a:lnTo>
                  <a:pt x="4113263" y="5714999"/>
                </a:lnTo>
                <a:lnTo>
                  <a:pt x="4028526" y="5740399"/>
                </a:lnTo>
                <a:lnTo>
                  <a:pt x="3985687" y="5765799"/>
                </a:lnTo>
                <a:lnTo>
                  <a:pt x="3587033" y="5880099"/>
                </a:lnTo>
                <a:close/>
              </a:path>
              <a:path w="5951855" h="5930900">
                <a:moveTo>
                  <a:pt x="3449360" y="5905499"/>
                </a:moveTo>
                <a:lnTo>
                  <a:pt x="2502446" y="5905499"/>
                </a:lnTo>
                <a:lnTo>
                  <a:pt x="2410415" y="5880099"/>
                </a:lnTo>
                <a:lnTo>
                  <a:pt x="3541389" y="5880099"/>
                </a:lnTo>
                <a:lnTo>
                  <a:pt x="3449360" y="5905499"/>
                </a:lnTo>
                <a:close/>
              </a:path>
              <a:path w="5951855" h="5930900">
                <a:moveTo>
                  <a:pt x="3356382" y="5918199"/>
                </a:moveTo>
                <a:lnTo>
                  <a:pt x="2595426" y="5918199"/>
                </a:lnTo>
                <a:lnTo>
                  <a:pt x="2548820" y="5905499"/>
                </a:lnTo>
                <a:lnTo>
                  <a:pt x="3402987" y="5905499"/>
                </a:lnTo>
                <a:lnTo>
                  <a:pt x="3356382" y="5918199"/>
                </a:lnTo>
                <a:close/>
              </a:path>
              <a:path w="5951855" h="5930900">
                <a:moveTo>
                  <a:pt x="3215238" y="5930899"/>
                </a:moveTo>
                <a:lnTo>
                  <a:pt x="2736573" y="5930899"/>
                </a:lnTo>
                <a:lnTo>
                  <a:pt x="2689308" y="5918199"/>
                </a:lnTo>
                <a:lnTo>
                  <a:pt x="3262502" y="5918199"/>
                </a:lnTo>
                <a:lnTo>
                  <a:pt x="3215238" y="5930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8070" y="4364766"/>
            <a:ext cx="3867149" cy="156209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759668" y="6815613"/>
            <a:ext cx="4008754" cy="998855"/>
          </a:xfrm>
          <a:custGeom>
            <a:avLst/>
            <a:gdLst/>
            <a:ahLst/>
            <a:cxnLst/>
            <a:rect l="l" t="t" r="r" b="b"/>
            <a:pathLst>
              <a:path w="4008755" h="998854">
                <a:moveTo>
                  <a:pt x="3509499" y="998355"/>
                </a:moveTo>
                <a:lnTo>
                  <a:pt x="499203" y="998355"/>
                </a:lnTo>
                <a:lnTo>
                  <a:pt x="451257" y="996136"/>
                </a:lnTo>
                <a:lnTo>
                  <a:pt x="404585" y="989421"/>
                </a:lnTo>
                <a:lnTo>
                  <a:pt x="359254" y="978484"/>
                </a:lnTo>
                <a:lnTo>
                  <a:pt x="315651" y="963534"/>
                </a:lnTo>
                <a:lnTo>
                  <a:pt x="273976" y="944782"/>
                </a:lnTo>
                <a:lnTo>
                  <a:pt x="234435" y="922435"/>
                </a:lnTo>
                <a:lnTo>
                  <a:pt x="197235" y="896703"/>
                </a:lnTo>
                <a:lnTo>
                  <a:pt x="162586" y="867796"/>
                </a:lnTo>
                <a:lnTo>
                  <a:pt x="130696" y="835921"/>
                </a:lnTo>
                <a:lnTo>
                  <a:pt x="101774" y="801290"/>
                </a:lnTo>
                <a:lnTo>
                  <a:pt x="76029" y="764109"/>
                </a:lnTo>
                <a:lnTo>
                  <a:pt x="53671" y="724589"/>
                </a:lnTo>
                <a:lnTo>
                  <a:pt x="34909" y="682940"/>
                </a:lnTo>
                <a:lnTo>
                  <a:pt x="19952" y="639368"/>
                </a:lnTo>
                <a:lnTo>
                  <a:pt x="9008" y="594085"/>
                </a:lnTo>
                <a:lnTo>
                  <a:pt x="2289" y="547299"/>
                </a:lnTo>
                <a:lnTo>
                  <a:pt x="0" y="499220"/>
                </a:lnTo>
                <a:lnTo>
                  <a:pt x="2286" y="451135"/>
                </a:lnTo>
                <a:lnTo>
                  <a:pt x="9001" y="404345"/>
                </a:lnTo>
                <a:lnTo>
                  <a:pt x="19937" y="359058"/>
                </a:lnTo>
                <a:lnTo>
                  <a:pt x="34885" y="315483"/>
                </a:lnTo>
                <a:lnTo>
                  <a:pt x="53636" y="273830"/>
                </a:lnTo>
                <a:lnTo>
                  <a:pt x="75981" y="234308"/>
                </a:lnTo>
                <a:lnTo>
                  <a:pt x="101711" y="197126"/>
                </a:lnTo>
                <a:lnTo>
                  <a:pt x="130617" y="162492"/>
                </a:lnTo>
                <a:lnTo>
                  <a:pt x="162490" y="130617"/>
                </a:lnTo>
                <a:lnTo>
                  <a:pt x="197120" y="101708"/>
                </a:lnTo>
                <a:lnTo>
                  <a:pt x="234300" y="75976"/>
                </a:lnTo>
                <a:lnTo>
                  <a:pt x="273820" y="53628"/>
                </a:lnTo>
                <a:lnTo>
                  <a:pt x="315471" y="34875"/>
                </a:lnTo>
                <a:lnTo>
                  <a:pt x="359044" y="19926"/>
                </a:lnTo>
                <a:lnTo>
                  <a:pt x="404329" y="8989"/>
                </a:lnTo>
                <a:lnTo>
                  <a:pt x="451119" y="2273"/>
                </a:lnTo>
                <a:lnTo>
                  <a:pt x="499203" y="0"/>
                </a:lnTo>
                <a:lnTo>
                  <a:pt x="3509499" y="0"/>
                </a:lnTo>
                <a:lnTo>
                  <a:pt x="3557565" y="2273"/>
                </a:lnTo>
                <a:lnTo>
                  <a:pt x="3604340" y="8989"/>
                </a:lnTo>
                <a:lnTo>
                  <a:pt x="3649615" y="19926"/>
                </a:lnTo>
                <a:lnTo>
                  <a:pt x="3693181" y="34875"/>
                </a:lnTo>
                <a:lnTo>
                  <a:pt x="3734829" y="53628"/>
                </a:lnTo>
                <a:lnTo>
                  <a:pt x="3774348" y="75976"/>
                </a:lnTo>
                <a:lnTo>
                  <a:pt x="3811530" y="101708"/>
                </a:lnTo>
                <a:lnTo>
                  <a:pt x="3846165" y="130617"/>
                </a:lnTo>
                <a:lnTo>
                  <a:pt x="3878043" y="162492"/>
                </a:lnTo>
                <a:lnTo>
                  <a:pt x="3906955" y="197126"/>
                </a:lnTo>
                <a:lnTo>
                  <a:pt x="3932692" y="234308"/>
                </a:lnTo>
                <a:lnTo>
                  <a:pt x="3955044" y="273830"/>
                </a:lnTo>
                <a:lnTo>
                  <a:pt x="3973802" y="315483"/>
                </a:lnTo>
                <a:lnTo>
                  <a:pt x="3988756" y="359058"/>
                </a:lnTo>
                <a:lnTo>
                  <a:pt x="3999697" y="404345"/>
                </a:lnTo>
                <a:lnTo>
                  <a:pt x="4006415" y="451135"/>
                </a:lnTo>
                <a:lnTo>
                  <a:pt x="4008701" y="499220"/>
                </a:lnTo>
                <a:lnTo>
                  <a:pt x="4006416" y="547299"/>
                </a:lnTo>
                <a:lnTo>
                  <a:pt x="3999700" y="594085"/>
                </a:lnTo>
                <a:lnTo>
                  <a:pt x="3988763" y="639368"/>
                </a:lnTo>
                <a:lnTo>
                  <a:pt x="3973814" y="682940"/>
                </a:lnTo>
                <a:lnTo>
                  <a:pt x="3955061" y="724589"/>
                </a:lnTo>
                <a:lnTo>
                  <a:pt x="3932714" y="764109"/>
                </a:lnTo>
                <a:lnTo>
                  <a:pt x="3906983" y="801290"/>
                </a:lnTo>
                <a:lnTo>
                  <a:pt x="3878075" y="835921"/>
                </a:lnTo>
                <a:lnTo>
                  <a:pt x="3846201" y="867796"/>
                </a:lnTo>
                <a:lnTo>
                  <a:pt x="3811569" y="896703"/>
                </a:lnTo>
                <a:lnTo>
                  <a:pt x="3774389" y="922435"/>
                </a:lnTo>
                <a:lnTo>
                  <a:pt x="3734869" y="944782"/>
                </a:lnTo>
                <a:lnTo>
                  <a:pt x="3693219" y="963534"/>
                </a:lnTo>
                <a:lnTo>
                  <a:pt x="3649648" y="978484"/>
                </a:lnTo>
                <a:lnTo>
                  <a:pt x="3604365" y="989421"/>
                </a:lnTo>
                <a:lnTo>
                  <a:pt x="3557579" y="996136"/>
                </a:lnTo>
                <a:lnTo>
                  <a:pt x="3509499" y="998355"/>
                </a:lnTo>
                <a:close/>
              </a:path>
            </a:pathLst>
          </a:custGeom>
          <a:solidFill>
            <a:srgbClr val="5CB3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3305" cy="16859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441895"/>
            <a:ext cx="18287999" cy="8450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579" y="1361610"/>
            <a:ext cx="17780840" cy="164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997" y="3737322"/>
            <a:ext cx="14311630" cy="365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37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26.png"/><Relationship Id="rId4" Type="http://schemas.openxmlformats.org/officeDocument/2006/relationships/image" Target="../media/image4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26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33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png"/><Relationship Id="rId4" Type="http://schemas.openxmlformats.org/officeDocument/2006/relationships/image" Target="../media/image52.jpg"/><Relationship Id="rId5" Type="http://schemas.openxmlformats.org/officeDocument/2006/relationships/image" Target="../media/image53.png"/><Relationship Id="rId6" Type="http://schemas.openxmlformats.org/officeDocument/2006/relationships/hyperlink" Target="https://spubl.com.ua/uk/blog/kakoy-indeks-khirsha-schitayetsya-khoroshim" TargetMode="External"/><Relationship Id="rId7" Type="http://schemas.openxmlformats.org/officeDocument/2006/relationships/image" Target="../media/image54.jpg"/><Relationship Id="rId8" Type="http://schemas.openxmlformats.org/officeDocument/2006/relationships/hyperlink" Target="https://spubl.com.ua/uk/blog/kak-proyti-retsenzirovaniye-v-nauchnom-zhurnale" TargetMode="External"/><Relationship Id="rId9" Type="http://schemas.openxmlformats.org/officeDocument/2006/relationships/image" Target="../media/image5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hyperlink" Target="https://youtube.com/%40scientific_publications_ua" TargetMode="External"/><Relationship Id="rId4" Type="http://schemas.openxmlformats.org/officeDocument/2006/relationships/image" Target="../media/image57.jpg"/><Relationship Id="rId5" Type="http://schemas.openxmlformats.org/officeDocument/2006/relationships/hyperlink" Target="https://www.facebook.com/spubl.com.ua" TargetMode="External"/><Relationship Id="rId6" Type="http://schemas.openxmlformats.org/officeDocument/2006/relationships/image" Target="../media/image58.png"/><Relationship Id="rId7" Type="http://schemas.openxmlformats.org/officeDocument/2006/relationships/hyperlink" Target="https://g.page/r/CXRTTKSY3KH5EBM/review" TargetMode="Externa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hyperlink" Target="https://youtube.com/%40scientific_publications_ua" TargetMode="Externa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spubl.com.ua/uk" TargetMode="External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hyperlink" Target="mailto:info@spubl.com.ua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65435"/>
            <a:ext cx="18287999" cy="532156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7834" y="0"/>
            <a:ext cx="11258549" cy="3714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18028" y="742837"/>
            <a:ext cx="4981559" cy="207644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248777"/>
            <a:ext cx="18287999" cy="34385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37093" y="803833"/>
            <a:ext cx="7392034" cy="2865120"/>
          </a:xfrm>
          <a:prstGeom prst="rect"/>
        </p:spPr>
        <p:txBody>
          <a:bodyPr wrap="square" lIns="0" tIns="2120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70"/>
              </a:spcBef>
            </a:pPr>
            <a:r>
              <a:rPr dirty="0" sz="8000" spc="-10" b="0">
                <a:solidFill>
                  <a:srgbClr val="000000"/>
                </a:solidFill>
                <a:latin typeface="Tahoma"/>
                <a:cs typeface="Tahoma"/>
              </a:rPr>
              <a:t>ВЕБІНАР</a:t>
            </a:r>
            <a:endParaRPr sz="8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dirty="0" sz="8000" b="0">
                <a:solidFill>
                  <a:srgbClr val="17672E"/>
                </a:solidFill>
                <a:latin typeface="Tahoma"/>
                <a:cs typeface="Tahoma"/>
              </a:rPr>
              <a:t>З</a:t>
            </a:r>
            <a:r>
              <a:rPr dirty="0" sz="8000" spc="10" b="0">
                <a:solidFill>
                  <a:srgbClr val="17672E"/>
                </a:solidFill>
                <a:latin typeface="Tahoma"/>
                <a:cs typeface="Tahoma"/>
              </a:rPr>
              <a:t> </a:t>
            </a:r>
            <a:r>
              <a:rPr dirty="0" sz="8000" spc="-10" b="0">
                <a:solidFill>
                  <a:srgbClr val="17672E"/>
                </a:solidFill>
                <a:latin typeface="Tahoma"/>
                <a:cs typeface="Tahoma"/>
              </a:rPr>
              <a:t>НАУКОМЕТРІЇ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2638837" y="471894"/>
            <a:ext cx="0" cy="3192780"/>
          </a:xfrm>
          <a:custGeom>
            <a:avLst/>
            <a:gdLst/>
            <a:ahLst/>
            <a:cxnLst/>
            <a:rect l="l" t="t" r="r" b="b"/>
            <a:pathLst>
              <a:path w="0" h="3192779">
                <a:moveTo>
                  <a:pt x="0" y="0"/>
                </a:moveTo>
                <a:lnTo>
                  <a:pt x="0" y="319242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339821" y="3261512"/>
            <a:ext cx="17948275" cy="6353175"/>
            <a:chOff x="339821" y="3261512"/>
            <a:chExt cx="17948275" cy="635317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86531" y="3261512"/>
              <a:ext cx="5101467" cy="635315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821" y="3261512"/>
              <a:ext cx="4486290" cy="6353159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086810" y="5318699"/>
            <a:ext cx="8315325" cy="4575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199"/>
              </a:lnSpc>
              <a:spcBef>
                <a:spcPts val="100"/>
              </a:spcBef>
            </a:pPr>
            <a:r>
              <a:rPr dirty="0" sz="5150">
                <a:solidFill>
                  <a:srgbClr val="FFFFFF"/>
                </a:solidFill>
                <a:latin typeface="Tahoma"/>
                <a:cs typeface="Tahoma"/>
              </a:rPr>
              <a:t>ШІ</a:t>
            </a:r>
            <a:r>
              <a:rPr dirty="0" sz="515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15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dirty="0" sz="515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150">
                <a:solidFill>
                  <a:srgbClr val="FFFFFF"/>
                </a:solidFill>
                <a:latin typeface="Tahoma"/>
                <a:cs typeface="Tahoma"/>
              </a:rPr>
              <a:t>наукових</a:t>
            </a:r>
            <a:r>
              <a:rPr dirty="0" sz="515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150" spc="-10">
                <a:solidFill>
                  <a:srgbClr val="FFFFFF"/>
                </a:solidFill>
                <a:latin typeface="Tahoma"/>
                <a:cs typeface="Tahoma"/>
              </a:rPr>
              <a:t>публікаціях: </a:t>
            </a:r>
            <a:r>
              <a:rPr dirty="0" sz="5150">
                <a:solidFill>
                  <a:srgbClr val="FFFFFF"/>
                </a:solidFill>
                <a:latin typeface="Tahoma"/>
                <a:cs typeface="Tahoma"/>
              </a:rPr>
              <a:t>вимоги</a:t>
            </a:r>
            <a:r>
              <a:rPr dirty="0" sz="515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150">
                <a:solidFill>
                  <a:srgbClr val="FFFFFF"/>
                </a:solidFill>
                <a:latin typeface="Tahoma"/>
                <a:cs typeface="Tahoma"/>
              </a:rPr>
              <a:t>Scopus</a:t>
            </a:r>
            <a:r>
              <a:rPr dirty="0" sz="515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15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dirty="0" sz="515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150" spc="-10">
                <a:solidFill>
                  <a:srgbClr val="FFFFFF"/>
                </a:solidFill>
                <a:latin typeface="Tahoma"/>
                <a:cs typeface="Tahoma"/>
              </a:rPr>
              <a:t>академічна </a:t>
            </a:r>
            <a:r>
              <a:rPr dirty="0" sz="5150">
                <a:solidFill>
                  <a:srgbClr val="FFFFFF"/>
                </a:solidFill>
                <a:latin typeface="Tahoma"/>
                <a:cs typeface="Tahoma"/>
              </a:rPr>
              <a:t>доброчесність</a:t>
            </a:r>
            <a:r>
              <a:rPr dirty="0" sz="515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15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dirty="0" sz="515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150">
                <a:solidFill>
                  <a:srgbClr val="FFFFFF"/>
                </a:solidFill>
                <a:latin typeface="Tahoma"/>
                <a:cs typeface="Tahoma"/>
              </a:rPr>
              <a:t>2026</a:t>
            </a:r>
            <a:r>
              <a:rPr dirty="0" sz="515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150" spc="-20">
                <a:solidFill>
                  <a:srgbClr val="FFFFFF"/>
                </a:solidFill>
                <a:latin typeface="Tahoma"/>
                <a:cs typeface="Tahoma"/>
              </a:rPr>
              <a:t>році</a:t>
            </a:r>
            <a:endParaRPr sz="5150">
              <a:latin typeface="Tahoma"/>
              <a:cs typeface="Tahoma"/>
            </a:endParaRPr>
          </a:p>
          <a:p>
            <a:pPr marL="2186305" marR="1344930" indent="-1873885">
              <a:lnSpc>
                <a:spcPct val="116399"/>
              </a:lnSpc>
              <a:spcBef>
                <a:spcPts val="4075"/>
              </a:spcBef>
            </a:pPr>
            <a:r>
              <a:rPr dirty="0" sz="3650">
                <a:solidFill>
                  <a:srgbClr val="FFFFFF"/>
                </a:solidFill>
                <a:latin typeface="Tahoma"/>
                <a:cs typeface="Tahoma"/>
              </a:rPr>
              <a:t>Спікерки:</a:t>
            </a:r>
            <a:r>
              <a:rPr dirty="0" sz="3650" spc="-1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50" b="1">
                <a:solidFill>
                  <a:srgbClr val="FFFFFF"/>
                </a:solidFill>
                <a:latin typeface="Tahoma"/>
                <a:cs typeface="Tahoma"/>
              </a:rPr>
              <a:t>Анастасія</a:t>
            </a:r>
            <a:r>
              <a:rPr dirty="0" sz="3650" spc="-1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50" b="1">
                <a:solidFill>
                  <a:srgbClr val="FFFFFF"/>
                </a:solidFill>
                <a:latin typeface="Tahoma"/>
                <a:cs typeface="Tahoma"/>
              </a:rPr>
              <a:t>Зуєва</a:t>
            </a:r>
            <a:r>
              <a:rPr dirty="0" sz="3650" spc="-1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50" spc="-25" b="1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dirty="0" sz="3650" b="1">
                <a:solidFill>
                  <a:srgbClr val="FFFFFF"/>
                </a:solidFill>
                <a:latin typeface="Tahoma"/>
                <a:cs typeface="Tahoma"/>
              </a:rPr>
              <a:t>Аліна</a:t>
            </a:r>
            <a:r>
              <a:rPr dirty="0" sz="3650" spc="-1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50" spc="-10" b="1">
                <a:solidFill>
                  <a:srgbClr val="FFFFFF"/>
                </a:solidFill>
                <a:latin typeface="Tahoma"/>
                <a:cs typeface="Tahoma"/>
              </a:rPr>
              <a:t>Помін</a:t>
            </a:r>
            <a:endParaRPr sz="3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2468" y="2833140"/>
            <a:ext cx="6829409" cy="22002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1893" rIns="0" bIns="0" rtlCol="0" vert="horz">
            <a:spAutoFit/>
          </a:bodyPr>
          <a:lstStyle/>
          <a:p>
            <a:pPr marL="421005">
              <a:lnSpc>
                <a:spcPct val="100000"/>
              </a:lnSpc>
              <a:spcBef>
                <a:spcPts val="125"/>
              </a:spcBef>
            </a:pPr>
            <a:r>
              <a:rPr dirty="0" sz="4000">
                <a:solidFill>
                  <a:srgbClr val="FF8100"/>
                </a:solidFill>
                <a:latin typeface="Tahoma"/>
                <a:cs typeface="Tahoma"/>
              </a:rPr>
              <a:t>Політика</a:t>
            </a:r>
            <a:r>
              <a:rPr dirty="0" sz="4000" spc="-30">
                <a:solidFill>
                  <a:srgbClr val="FF81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FF8100"/>
                </a:solidFill>
                <a:latin typeface="Tahoma"/>
                <a:cs typeface="Tahoma"/>
              </a:rPr>
              <a:t>Scopus</a:t>
            </a:r>
            <a:r>
              <a:rPr dirty="0" sz="4000" spc="-30">
                <a:solidFill>
                  <a:srgbClr val="FF81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щодо</a:t>
            </a:r>
            <a:r>
              <a:rPr dirty="0" sz="4000" spc="-2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використання</a:t>
            </a:r>
            <a:r>
              <a:rPr dirty="0" sz="4000" spc="-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штучного</a:t>
            </a:r>
            <a:r>
              <a:rPr dirty="0" sz="4000" spc="-2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 spc="-10">
                <a:solidFill>
                  <a:srgbClr val="000000"/>
                </a:solidFill>
                <a:latin typeface="Tahoma"/>
                <a:cs typeface="Tahoma"/>
              </a:rPr>
              <a:t>інтелекту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202" y="7193599"/>
            <a:ext cx="133350" cy="13335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202" y="7774624"/>
            <a:ext cx="133350" cy="13335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18502" y="5140378"/>
            <a:ext cx="16960215" cy="40925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0"/>
              </a:spcBef>
            </a:pPr>
            <a:r>
              <a:rPr dirty="0" sz="3250">
                <a:latin typeface="Verdana"/>
                <a:cs typeface="Verdana"/>
              </a:rPr>
              <a:t>Політики</a:t>
            </a:r>
            <a:r>
              <a:rPr dirty="0" sz="3250" spc="114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були</a:t>
            </a:r>
            <a:r>
              <a:rPr dirty="0" sz="3250" spc="114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оновлені</a:t>
            </a:r>
            <a:r>
              <a:rPr dirty="0" sz="3250" spc="110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у</a:t>
            </a:r>
            <a:r>
              <a:rPr dirty="0" sz="3250" spc="114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відповідь</a:t>
            </a:r>
            <a:r>
              <a:rPr dirty="0" sz="3250" spc="114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на</a:t>
            </a:r>
            <a:r>
              <a:rPr dirty="0" sz="3250" spc="114">
                <a:latin typeface="Verdana"/>
                <a:cs typeface="Verdana"/>
              </a:rPr>
              <a:t> </a:t>
            </a:r>
            <a:r>
              <a:rPr dirty="0" sz="3250" b="1">
                <a:solidFill>
                  <a:srgbClr val="FF8100"/>
                </a:solidFill>
                <a:latin typeface="Verdana"/>
                <a:cs typeface="Verdana"/>
              </a:rPr>
              <a:t>стрімке</a:t>
            </a:r>
            <a:r>
              <a:rPr dirty="0" sz="3250" spc="110" b="1">
                <a:solidFill>
                  <a:srgbClr val="FF8100"/>
                </a:solidFill>
                <a:latin typeface="Verdana"/>
                <a:cs typeface="Verdana"/>
              </a:rPr>
              <a:t> </a:t>
            </a:r>
            <a:r>
              <a:rPr dirty="0" sz="3250" b="1">
                <a:solidFill>
                  <a:srgbClr val="FF8100"/>
                </a:solidFill>
                <a:latin typeface="Verdana"/>
                <a:cs typeface="Verdana"/>
              </a:rPr>
              <a:t>поширення</a:t>
            </a:r>
            <a:r>
              <a:rPr dirty="0" sz="3250" spc="110" b="1">
                <a:solidFill>
                  <a:srgbClr val="FF8100"/>
                </a:solidFill>
                <a:latin typeface="Verdana"/>
                <a:cs typeface="Verdana"/>
              </a:rPr>
              <a:t> </a:t>
            </a:r>
            <a:r>
              <a:rPr dirty="0" sz="3250" spc="-10" b="1">
                <a:solidFill>
                  <a:srgbClr val="FF8100"/>
                </a:solidFill>
                <a:latin typeface="Verdana"/>
                <a:cs typeface="Verdana"/>
              </a:rPr>
              <a:t>генеративного </a:t>
            </a:r>
            <a:r>
              <a:rPr dirty="0" sz="3250" spc="-25" b="1">
                <a:solidFill>
                  <a:srgbClr val="FF8100"/>
                </a:solidFill>
                <a:latin typeface="Verdana"/>
                <a:cs typeface="Verdana"/>
              </a:rPr>
              <a:t>ШІ.</a:t>
            </a:r>
            <a:endParaRPr sz="3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3250">
              <a:latin typeface="Verdana"/>
              <a:cs typeface="Verdana"/>
            </a:endParaRPr>
          </a:p>
          <a:p>
            <a:pPr marL="722630" marR="1708150">
              <a:lnSpc>
                <a:spcPct val="117300"/>
              </a:lnSpc>
            </a:pPr>
            <a:r>
              <a:rPr dirty="0" sz="3250">
                <a:latin typeface="Verdana"/>
                <a:cs typeface="Verdana"/>
              </a:rPr>
              <a:t>Мета</a:t>
            </a:r>
            <a:r>
              <a:rPr dirty="0" sz="3250" spc="110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–</a:t>
            </a:r>
            <a:r>
              <a:rPr dirty="0" sz="3250" spc="120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забезпечити</a:t>
            </a:r>
            <a:r>
              <a:rPr dirty="0" sz="3250" spc="120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прозорість,</a:t>
            </a:r>
            <a:r>
              <a:rPr dirty="0" sz="3250" spc="120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етичність</a:t>
            </a:r>
            <a:r>
              <a:rPr dirty="0" sz="3250" spc="120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і</a:t>
            </a:r>
            <a:r>
              <a:rPr dirty="0" sz="3250" spc="120">
                <a:latin typeface="Verdana"/>
                <a:cs typeface="Verdana"/>
              </a:rPr>
              <a:t> </a:t>
            </a:r>
            <a:r>
              <a:rPr dirty="0" sz="3250" spc="-10">
                <a:latin typeface="Verdana"/>
                <a:cs typeface="Verdana"/>
              </a:rPr>
              <a:t>відповідальність. </a:t>
            </a:r>
            <a:r>
              <a:rPr dirty="0" sz="3250">
                <a:latin typeface="Verdana"/>
                <a:cs typeface="Verdana"/>
              </a:rPr>
              <a:t>Правила</a:t>
            </a:r>
            <a:r>
              <a:rPr dirty="0" sz="3250" spc="130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адресовані</a:t>
            </a:r>
            <a:r>
              <a:rPr dirty="0" sz="3250" spc="135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авторам,</a:t>
            </a:r>
            <a:r>
              <a:rPr dirty="0" sz="3250" spc="140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рецензентам,</a:t>
            </a:r>
            <a:r>
              <a:rPr dirty="0" sz="3250" spc="135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редакторам</a:t>
            </a:r>
            <a:r>
              <a:rPr dirty="0" sz="3250" spc="140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і</a:t>
            </a:r>
            <a:r>
              <a:rPr dirty="0" sz="3250" spc="140">
                <a:latin typeface="Verdana"/>
                <a:cs typeface="Verdana"/>
              </a:rPr>
              <a:t> </a:t>
            </a:r>
            <a:r>
              <a:rPr dirty="0" sz="3250" spc="-10">
                <a:latin typeface="Verdana"/>
                <a:cs typeface="Verdana"/>
              </a:rPr>
              <a:t>читачам.</a:t>
            </a:r>
            <a:endParaRPr sz="3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32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3250">
                <a:latin typeface="Verdana"/>
                <a:cs typeface="Verdana"/>
              </a:rPr>
              <a:t>Політики</a:t>
            </a:r>
            <a:r>
              <a:rPr dirty="0" sz="3250" spc="105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є</a:t>
            </a:r>
            <a:r>
              <a:rPr dirty="0" sz="3250" spc="114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динамічними</a:t>
            </a:r>
            <a:r>
              <a:rPr dirty="0" sz="3250" spc="114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та</a:t>
            </a:r>
            <a:r>
              <a:rPr dirty="0" sz="3250" spc="110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можуть</a:t>
            </a:r>
            <a:r>
              <a:rPr dirty="0" sz="3250" spc="114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коригуватися</a:t>
            </a:r>
            <a:r>
              <a:rPr dirty="0" sz="3250" spc="114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відповідно</a:t>
            </a:r>
            <a:r>
              <a:rPr dirty="0" sz="3250" spc="114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до</a:t>
            </a:r>
            <a:r>
              <a:rPr dirty="0" sz="3250" spc="114">
                <a:latin typeface="Verdana"/>
                <a:cs typeface="Verdana"/>
              </a:rPr>
              <a:t> </a:t>
            </a:r>
            <a:r>
              <a:rPr dirty="0" sz="3250" spc="-10">
                <a:latin typeface="Verdana"/>
                <a:cs typeface="Verdana"/>
              </a:rPr>
              <a:t>практик.</a:t>
            </a:r>
            <a:endParaRPr sz="3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32293" y="2742133"/>
            <a:ext cx="4853573" cy="53244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0235" rIns="0" bIns="0" rtlCol="0" vert="horz">
            <a:spAutoFit/>
          </a:bodyPr>
          <a:lstStyle/>
          <a:p>
            <a:pPr marL="421005">
              <a:lnSpc>
                <a:spcPct val="100000"/>
              </a:lnSpc>
              <a:spcBef>
                <a:spcPts val="125"/>
              </a:spcBef>
            </a:pP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Що</a:t>
            </a:r>
            <a:r>
              <a:rPr dirty="0" sz="4900" spc="-2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авторам</a:t>
            </a:r>
            <a:r>
              <a:rPr dirty="0" sz="4900" spc="-2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338241"/>
                </a:solidFill>
                <a:latin typeface="Tahoma"/>
                <a:cs typeface="Tahoma"/>
              </a:rPr>
              <a:t>дозволено</a:t>
            </a:r>
            <a:r>
              <a:rPr dirty="0" sz="4900" spc="-1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338241"/>
                </a:solidFill>
                <a:latin typeface="Tahoma"/>
                <a:cs typeface="Tahoma"/>
              </a:rPr>
              <a:t>робити</a:t>
            </a:r>
            <a:r>
              <a:rPr dirty="0" sz="4900" spc="-20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338241"/>
                </a:solidFill>
                <a:latin typeface="Tahoma"/>
                <a:cs typeface="Tahoma"/>
              </a:rPr>
              <a:t>з</a:t>
            </a:r>
            <a:r>
              <a:rPr dirty="0" sz="4900" spc="-20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338241"/>
                </a:solidFill>
                <a:latin typeface="Tahoma"/>
                <a:cs typeface="Tahoma"/>
              </a:rPr>
              <a:t>допомогою</a:t>
            </a:r>
            <a:r>
              <a:rPr dirty="0" sz="4900" spc="-1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900" spc="-25">
                <a:solidFill>
                  <a:srgbClr val="338241"/>
                </a:solidFill>
                <a:latin typeface="Tahoma"/>
                <a:cs typeface="Tahoma"/>
              </a:rPr>
              <a:t>ШІ?</a:t>
            </a:r>
            <a:endParaRPr sz="49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337" y="4269533"/>
            <a:ext cx="153993" cy="15399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05622" rIns="0" bIns="0" rtlCol="0" vert="horz">
            <a:spAutoFit/>
          </a:bodyPr>
          <a:lstStyle/>
          <a:p>
            <a:pPr marL="838200" marR="666750">
              <a:lnSpc>
                <a:spcPct val="116900"/>
              </a:lnSpc>
              <a:spcBef>
                <a:spcPts val="95"/>
              </a:spcBef>
            </a:pPr>
            <a:r>
              <a:rPr dirty="0" sz="3650" b="0">
                <a:latin typeface="Verdana"/>
                <a:cs typeface="Verdana"/>
              </a:rPr>
              <a:t>Узагальнення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b="0">
                <a:latin typeface="Verdana"/>
                <a:cs typeface="Verdana"/>
              </a:rPr>
              <a:t>та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b="0">
                <a:latin typeface="Verdana"/>
                <a:cs typeface="Verdana"/>
              </a:rPr>
              <a:t>синтез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b="0">
                <a:latin typeface="Verdana"/>
                <a:cs typeface="Verdana"/>
              </a:rPr>
              <a:t>наукової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spc="-10" b="0">
                <a:latin typeface="Verdana"/>
                <a:cs typeface="Verdana"/>
              </a:rPr>
              <a:t>літератури </a:t>
            </a:r>
            <a:r>
              <a:rPr dirty="0" sz="3650" b="0">
                <a:latin typeface="Verdana"/>
                <a:cs typeface="Verdana"/>
              </a:rPr>
              <a:t>Формування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b="0">
                <a:latin typeface="Verdana"/>
                <a:cs typeface="Verdana"/>
              </a:rPr>
              <a:t>огляду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b="0">
                <a:latin typeface="Verdana"/>
                <a:cs typeface="Verdana"/>
              </a:rPr>
              <a:t>дослідницького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spc="-20" b="0">
                <a:latin typeface="Verdana"/>
                <a:cs typeface="Verdana"/>
              </a:rPr>
              <a:t>поля</a:t>
            </a:r>
            <a:endParaRPr sz="3650">
              <a:latin typeface="Verdana"/>
              <a:cs typeface="Verdana"/>
            </a:endParaRPr>
          </a:p>
          <a:p>
            <a:pPr marL="838200" marR="5080">
              <a:lnSpc>
                <a:spcPct val="116900"/>
              </a:lnSpc>
            </a:pPr>
            <a:r>
              <a:rPr dirty="0" sz="3650" b="0">
                <a:latin typeface="Verdana"/>
                <a:cs typeface="Verdana"/>
              </a:rPr>
              <a:t>Пошук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b="0">
                <a:latin typeface="Verdana"/>
                <a:cs typeface="Verdana"/>
              </a:rPr>
              <a:t>ідей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b="0">
                <a:latin typeface="Verdana"/>
                <a:cs typeface="Verdana"/>
              </a:rPr>
              <a:t>і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b="0">
                <a:latin typeface="Verdana"/>
                <a:cs typeface="Verdana"/>
              </a:rPr>
              <a:t>потенційних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b="0">
                <a:latin typeface="Verdana"/>
                <a:cs typeface="Verdana"/>
              </a:rPr>
              <a:t>напрямів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spc="-10" b="0">
                <a:latin typeface="Verdana"/>
                <a:cs typeface="Verdana"/>
              </a:rPr>
              <a:t>досліджень </a:t>
            </a:r>
            <a:r>
              <a:rPr dirty="0" sz="3650" b="0">
                <a:latin typeface="Verdana"/>
                <a:cs typeface="Verdana"/>
              </a:rPr>
              <a:t>Структурування</a:t>
            </a:r>
            <a:r>
              <a:rPr dirty="0" sz="3650" spc="-5" b="0">
                <a:latin typeface="Verdana"/>
                <a:cs typeface="Verdana"/>
              </a:rPr>
              <a:t> </a:t>
            </a:r>
            <a:r>
              <a:rPr dirty="0" sz="3650" spc="-10" b="0">
                <a:latin typeface="Verdana"/>
                <a:cs typeface="Verdana"/>
              </a:rPr>
              <a:t>тексту</a:t>
            </a:r>
            <a:endParaRPr sz="3650">
              <a:latin typeface="Verdana"/>
              <a:cs typeface="Verdana"/>
            </a:endParaRPr>
          </a:p>
          <a:p>
            <a:pPr marL="838200">
              <a:lnSpc>
                <a:spcPct val="100000"/>
              </a:lnSpc>
              <a:spcBef>
                <a:spcPts val="740"/>
              </a:spcBef>
            </a:pPr>
            <a:r>
              <a:rPr dirty="0" sz="3650" b="0">
                <a:latin typeface="Verdana"/>
                <a:cs typeface="Verdana"/>
              </a:rPr>
              <a:t>Покращення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b="0">
                <a:latin typeface="Verdana"/>
                <a:cs typeface="Verdana"/>
              </a:rPr>
              <a:t>мови,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b="0">
                <a:latin typeface="Verdana"/>
                <a:cs typeface="Verdana"/>
              </a:rPr>
              <a:t>стилю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b="0">
                <a:latin typeface="Verdana"/>
                <a:cs typeface="Verdana"/>
              </a:rPr>
              <a:t>та</a:t>
            </a:r>
            <a:r>
              <a:rPr dirty="0" sz="3650" spc="5" b="0">
                <a:latin typeface="Verdana"/>
                <a:cs typeface="Verdana"/>
              </a:rPr>
              <a:t> </a:t>
            </a:r>
            <a:r>
              <a:rPr dirty="0" sz="3650" spc="-10" b="0">
                <a:latin typeface="Verdana"/>
                <a:cs typeface="Verdana"/>
              </a:rPr>
              <a:t>читабельності</a:t>
            </a:r>
            <a:endParaRPr sz="365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7337" y="4919730"/>
            <a:ext cx="153993" cy="15399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337" y="5569927"/>
            <a:ext cx="153993" cy="15399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7337" y="6220123"/>
            <a:ext cx="153993" cy="15399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7337" y="6870320"/>
            <a:ext cx="153993" cy="1539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28125" y="2388101"/>
            <a:ext cx="6410309" cy="63531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842" rIns="0" bIns="0" rtlCol="0" vert="horz">
            <a:spAutoFit/>
          </a:bodyPr>
          <a:lstStyle/>
          <a:p>
            <a:pPr marL="325120">
              <a:lnSpc>
                <a:spcPct val="100000"/>
              </a:lnSpc>
              <a:spcBef>
                <a:spcPts val="125"/>
              </a:spcBef>
            </a:pPr>
            <a:r>
              <a:rPr dirty="0" sz="4900">
                <a:solidFill>
                  <a:srgbClr val="338241"/>
                </a:solidFill>
                <a:latin typeface="Tahoma"/>
                <a:cs typeface="Tahoma"/>
              </a:rPr>
              <a:t>Відповідальність</a:t>
            </a:r>
            <a:r>
              <a:rPr dirty="0" sz="4900" spc="-40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338241"/>
                </a:solidFill>
                <a:latin typeface="Tahoma"/>
                <a:cs typeface="Tahoma"/>
              </a:rPr>
              <a:t>автора</a:t>
            </a:r>
            <a:r>
              <a:rPr dirty="0" sz="4900" spc="-3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при</a:t>
            </a:r>
            <a:r>
              <a:rPr dirty="0" sz="4900" spc="-3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використанні</a:t>
            </a:r>
            <a:r>
              <a:rPr dirty="0" sz="4900" spc="-3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 spc="-25">
                <a:solidFill>
                  <a:srgbClr val="000000"/>
                </a:solidFill>
                <a:latin typeface="Tahoma"/>
                <a:cs typeface="Tahoma"/>
              </a:rPr>
              <a:t>ШІ</a:t>
            </a:r>
            <a:endParaRPr sz="49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2386" y="3148060"/>
            <a:ext cx="10875645" cy="5264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7990" marR="2486025" indent="-415925">
              <a:lnSpc>
                <a:spcPct val="114599"/>
              </a:lnSpc>
              <a:spcBef>
                <a:spcPts val="100"/>
              </a:spcBef>
              <a:buAutoNum type="arabicPeriod"/>
              <a:tabLst>
                <a:tab pos="429895" algn="l"/>
              </a:tabLst>
            </a:pPr>
            <a:r>
              <a:rPr dirty="0" sz="3000">
                <a:latin typeface="Verdana"/>
                <a:cs typeface="Verdana"/>
              </a:rPr>
              <a:t>Перевіряти</a:t>
            </a:r>
            <a:r>
              <a:rPr dirty="0" sz="3000" spc="-160"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5478EC"/>
                </a:solidFill>
                <a:latin typeface="Verdana"/>
                <a:cs typeface="Verdana"/>
              </a:rPr>
              <a:t>точність</a:t>
            </a:r>
            <a:r>
              <a:rPr dirty="0" sz="3000" spc="-15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5478EC"/>
                </a:solidFill>
                <a:latin typeface="Verdana"/>
                <a:cs typeface="Verdana"/>
              </a:rPr>
              <a:t>і</a:t>
            </a:r>
            <a:r>
              <a:rPr dirty="0" sz="3000" spc="-15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5478EC"/>
                </a:solidFill>
                <a:latin typeface="Verdana"/>
                <a:cs typeface="Verdana"/>
              </a:rPr>
              <a:t>коректність</a:t>
            </a:r>
            <a:r>
              <a:rPr dirty="0" sz="3000" spc="-13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latin typeface="Verdana"/>
                <a:cs typeface="Verdana"/>
              </a:rPr>
              <a:t>ШI- </a:t>
            </a:r>
            <a:r>
              <a:rPr dirty="0" sz="3000" spc="-25">
                <a:latin typeface="Verdana"/>
                <a:cs typeface="Verdana"/>
              </a:rPr>
              <a:t>	</a:t>
            </a:r>
            <a:r>
              <a:rPr dirty="0" sz="3000" spc="-10">
                <a:latin typeface="Verdana"/>
                <a:cs typeface="Verdana"/>
              </a:rPr>
              <a:t>згенерованого</a:t>
            </a:r>
            <a:r>
              <a:rPr dirty="0" sz="3000" spc="-165">
                <a:latin typeface="Verdana"/>
                <a:cs typeface="Verdana"/>
              </a:rPr>
              <a:t> </a:t>
            </a:r>
            <a:r>
              <a:rPr dirty="0" sz="3000" spc="-10">
                <a:latin typeface="Verdana"/>
                <a:cs typeface="Verdana"/>
              </a:rPr>
              <a:t>контенту.</a:t>
            </a:r>
            <a:endParaRPr sz="3000">
              <a:latin typeface="Verdana"/>
              <a:cs typeface="Verdana"/>
            </a:endParaRPr>
          </a:p>
          <a:p>
            <a:pPr marL="427990" marR="391160" indent="-415925">
              <a:lnSpc>
                <a:spcPct val="114599"/>
              </a:lnSpc>
              <a:buAutoNum type="arabicPeriod"/>
              <a:tabLst>
                <a:tab pos="429895" algn="l"/>
              </a:tabLst>
            </a:pPr>
            <a:r>
              <a:rPr dirty="0" sz="3000">
                <a:latin typeface="Verdana"/>
                <a:cs typeface="Verdana"/>
              </a:rPr>
              <a:t>Окремо</a:t>
            </a:r>
            <a:r>
              <a:rPr dirty="0" sz="3000" spc="-195"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5478EC"/>
                </a:solidFill>
                <a:latin typeface="Verdana"/>
                <a:cs typeface="Verdana"/>
              </a:rPr>
              <a:t>перевіряти</a:t>
            </a:r>
            <a:r>
              <a:rPr dirty="0" sz="3000" spc="-16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5478EC"/>
                </a:solidFill>
                <a:latin typeface="Verdana"/>
                <a:cs typeface="Verdana"/>
              </a:rPr>
              <a:t>джерела</a:t>
            </a:r>
            <a:r>
              <a:rPr dirty="0" sz="3000" spc="-16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5478EC"/>
                </a:solidFill>
                <a:latin typeface="Verdana"/>
                <a:cs typeface="Verdana"/>
              </a:rPr>
              <a:t>та</a:t>
            </a:r>
            <a:r>
              <a:rPr dirty="0" sz="3000" spc="-16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5478EC"/>
                </a:solidFill>
                <a:latin typeface="Verdana"/>
                <a:cs typeface="Verdana"/>
              </a:rPr>
              <a:t>посилання</a:t>
            </a:r>
            <a:r>
              <a:rPr dirty="0" sz="3000" spc="-14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latin typeface="Verdana"/>
                <a:cs typeface="Verdana"/>
              </a:rPr>
              <a:t>(ШI </a:t>
            </a:r>
            <a:r>
              <a:rPr dirty="0" sz="3000" spc="-25">
                <a:latin typeface="Verdana"/>
                <a:cs typeface="Verdana"/>
              </a:rPr>
              <a:t>	</a:t>
            </a:r>
            <a:r>
              <a:rPr dirty="0" sz="3000">
                <a:latin typeface="Verdana"/>
                <a:cs typeface="Verdana"/>
              </a:rPr>
              <a:t>може</a:t>
            </a:r>
            <a:r>
              <a:rPr dirty="0" sz="3000" spc="-7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їх</a:t>
            </a:r>
            <a:r>
              <a:rPr dirty="0" sz="3000" spc="-70">
                <a:latin typeface="Verdana"/>
                <a:cs typeface="Verdana"/>
              </a:rPr>
              <a:t> </a:t>
            </a:r>
            <a:r>
              <a:rPr dirty="0" sz="3000" spc="-10">
                <a:latin typeface="Verdana"/>
                <a:cs typeface="Verdana"/>
              </a:rPr>
              <a:t>вигадувати).</a:t>
            </a:r>
            <a:endParaRPr sz="3000">
              <a:latin typeface="Verdana"/>
              <a:cs typeface="Verdana"/>
            </a:endParaRPr>
          </a:p>
          <a:p>
            <a:pPr marL="428625" indent="-415925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28625" algn="l"/>
              </a:tabLst>
            </a:pPr>
            <a:r>
              <a:rPr dirty="0" sz="3000">
                <a:latin typeface="Verdana"/>
                <a:cs typeface="Verdana"/>
              </a:rPr>
              <a:t>Забезпечити</a:t>
            </a:r>
            <a:r>
              <a:rPr dirty="0" sz="3000" spc="-155">
                <a:latin typeface="Verdana"/>
                <a:cs typeface="Verdana"/>
              </a:rPr>
              <a:t> </a:t>
            </a:r>
            <a:r>
              <a:rPr dirty="0" sz="3000" spc="-10" b="1">
                <a:solidFill>
                  <a:srgbClr val="5478EC"/>
                </a:solidFill>
                <a:latin typeface="Verdana"/>
                <a:cs typeface="Verdana"/>
              </a:rPr>
              <a:t>оригінальність</a:t>
            </a:r>
            <a:r>
              <a:rPr dirty="0" sz="3000" spc="-14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і</a:t>
            </a:r>
            <a:r>
              <a:rPr dirty="0" sz="3000" spc="-15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власний</a:t>
            </a:r>
            <a:r>
              <a:rPr dirty="0" sz="3000" spc="-150">
                <a:latin typeface="Verdana"/>
                <a:cs typeface="Verdana"/>
              </a:rPr>
              <a:t> </a:t>
            </a:r>
            <a:r>
              <a:rPr dirty="0" sz="3000" spc="-10">
                <a:latin typeface="Verdana"/>
                <a:cs typeface="Verdana"/>
              </a:rPr>
              <a:t>аналітичний</a:t>
            </a:r>
            <a:endParaRPr sz="3000">
              <a:latin typeface="Verdana"/>
              <a:cs typeface="Verdana"/>
            </a:endParaRPr>
          </a:p>
          <a:p>
            <a:pPr marL="429895">
              <a:lnSpc>
                <a:spcPct val="100000"/>
              </a:lnSpc>
              <a:spcBef>
                <a:spcPts val="525"/>
              </a:spcBef>
            </a:pPr>
            <a:r>
              <a:rPr dirty="0" sz="3000" spc="-10" b="1">
                <a:solidFill>
                  <a:srgbClr val="5478EC"/>
                </a:solidFill>
                <a:latin typeface="Verdana"/>
                <a:cs typeface="Verdana"/>
              </a:rPr>
              <a:t>внесок.</a:t>
            </a:r>
            <a:endParaRPr sz="3000">
              <a:latin typeface="Verdana"/>
              <a:cs typeface="Verdana"/>
            </a:endParaRPr>
          </a:p>
          <a:p>
            <a:pPr marL="428625" indent="-415925">
              <a:lnSpc>
                <a:spcPct val="100000"/>
              </a:lnSpc>
              <a:spcBef>
                <a:spcPts val="525"/>
              </a:spcBef>
              <a:buAutoNum type="arabicPeriod" startAt="4"/>
              <a:tabLst>
                <a:tab pos="428625" algn="l"/>
              </a:tabLst>
            </a:pPr>
            <a:r>
              <a:rPr dirty="0" sz="3000" spc="-10">
                <a:latin typeface="Verdana"/>
                <a:cs typeface="Verdana"/>
              </a:rPr>
              <a:t>Контролювати</a:t>
            </a:r>
            <a:r>
              <a:rPr dirty="0" sz="3000" spc="-19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відсутність</a:t>
            </a:r>
            <a:r>
              <a:rPr dirty="0" sz="3000" spc="-185">
                <a:latin typeface="Verdana"/>
                <a:cs typeface="Verdana"/>
              </a:rPr>
              <a:t> </a:t>
            </a:r>
            <a:r>
              <a:rPr dirty="0" sz="3000" spc="-10" b="1">
                <a:solidFill>
                  <a:srgbClr val="5478EC"/>
                </a:solidFill>
                <a:latin typeface="Verdana"/>
                <a:cs typeface="Verdana"/>
              </a:rPr>
              <a:t>упереджень</a:t>
            </a:r>
            <a:r>
              <a:rPr dirty="0" sz="3000" spc="-18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 spc="-50">
                <a:latin typeface="Verdana"/>
                <a:cs typeface="Verdana"/>
              </a:rPr>
              <a:t>і</a:t>
            </a:r>
            <a:endParaRPr sz="3000">
              <a:latin typeface="Verdana"/>
              <a:cs typeface="Verdana"/>
            </a:endParaRPr>
          </a:p>
          <a:p>
            <a:pPr marL="429895">
              <a:lnSpc>
                <a:spcPct val="100000"/>
              </a:lnSpc>
              <a:spcBef>
                <a:spcPts val="525"/>
              </a:spcBef>
            </a:pPr>
            <a:r>
              <a:rPr dirty="0" sz="3000" b="1">
                <a:solidFill>
                  <a:srgbClr val="5478EC"/>
                </a:solidFill>
                <a:latin typeface="Verdana"/>
                <a:cs typeface="Verdana"/>
              </a:rPr>
              <a:t>фактичних</a:t>
            </a:r>
            <a:r>
              <a:rPr dirty="0" sz="3000" spc="-22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 spc="-10" b="1">
                <a:solidFill>
                  <a:srgbClr val="5478EC"/>
                </a:solidFill>
                <a:latin typeface="Verdana"/>
                <a:cs typeface="Verdana"/>
              </a:rPr>
              <a:t>помилок.</a:t>
            </a:r>
            <a:endParaRPr sz="3000">
              <a:latin typeface="Verdana"/>
              <a:cs typeface="Verdana"/>
            </a:endParaRPr>
          </a:p>
          <a:p>
            <a:pPr marL="428625" indent="-415925">
              <a:lnSpc>
                <a:spcPct val="100000"/>
              </a:lnSpc>
              <a:spcBef>
                <a:spcPts val="525"/>
              </a:spcBef>
              <a:buAutoNum type="arabicPeriod" startAt="5"/>
              <a:tabLst>
                <a:tab pos="428625" algn="l"/>
              </a:tabLst>
            </a:pPr>
            <a:r>
              <a:rPr dirty="0" sz="3000" spc="-10">
                <a:latin typeface="Verdana"/>
                <a:cs typeface="Verdana"/>
              </a:rPr>
              <a:t>Дотримуватися</a:t>
            </a:r>
            <a:r>
              <a:rPr dirty="0" sz="3000" spc="-15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вимог</a:t>
            </a:r>
            <a:r>
              <a:rPr dirty="0" sz="3000" spc="-15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щодо</a:t>
            </a:r>
            <a:r>
              <a:rPr dirty="0" sz="3000" spc="-150">
                <a:latin typeface="Verdana"/>
                <a:cs typeface="Verdana"/>
              </a:rPr>
              <a:t> </a:t>
            </a:r>
            <a:r>
              <a:rPr dirty="0" sz="3000" spc="-10" b="1">
                <a:solidFill>
                  <a:srgbClr val="5478EC"/>
                </a:solidFill>
                <a:latin typeface="Verdana"/>
                <a:cs typeface="Verdana"/>
              </a:rPr>
              <a:t>конфіденційності</a:t>
            </a:r>
            <a:r>
              <a:rPr dirty="0" sz="3000" spc="-15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latin typeface="Verdana"/>
                <a:cs typeface="Verdana"/>
              </a:rPr>
              <a:t>та</a:t>
            </a:r>
            <a:endParaRPr sz="3000">
              <a:latin typeface="Verdana"/>
              <a:cs typeface="Verdana"/>
            </a:endParaRPr>
          </a:p>
          <a:p>
            <a:pPr marL="429895">
              <a:lnSpc>
                <a:spcPct val="100000"/>
              </a:lnSpc>
              <a:spcBef>
                <a:spcPts val="525"/>
              </a:spcBef>
            </a:pPr>
            <a:r>
              <a:rPr dirty="0" sz="3000" spc="-10" b="1">
                <a:solidFill>
                  <a:srgbClr val="5478EC"/>
                </a:solidFill>
                <a:latin typeface="Verdana"/>
                <a:cs typeface="Verdana"/>
              </a:rPr>
              <a:t>інтелектуальних</a:t>
            </a:r>
            <a:r>
              <a:rPr dirty="0" sz="3000" spc="-18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 spc="-10" b="1">
                <a:solidFill>
                  <a:srgbClr val="5478EC"/>
                </a:solidFill>
                <a:latin typeface="Verdana"/>
                <a:cs typeface="Verdana"/>
              </a:rPr>
              <a:t>прав.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304" y="5445983"/>
            <a:ext cx="123825" cy="12382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304" y="5979383"/>
            <a:ext cx="123825" cy="12382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304" y="6512783"/>
            <a:ext cx="123825" cy="12382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22229" y="2500021"/>
            <a:ext cx="13164819" cy="6434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>
                <a:latin typeface="Verdana"/>
                <a:cs typeface="Verdana"/>
              </a:rPr>
              <a:t>Використання</a:t>
            </a:r>
            <a:r>
              <a:rPr dirty="0" sz="3000" spc="-2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ШІ</a:t>
            </a:r>
            <a:r>
              <a:rPr dirty="0" sz="3000" spc="-2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має</a:t>
            </a:r>
            <a:r>
              <a:rPr dirty="0" sz="3000" spc="-2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бути</a:t>
            </a:r>
            <a:r>
              <a:rPr dirty="0" sz="3000" spc="-15"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5478EC"/>
                </a:solidFill>
                <a:latin typeface="Verdana"/>
                <a:cs typeface="Verdana"/>
              </a:rPr>
              <a:t>задеклароване</a:t>
            </a:r>
            <a:r>
              <a:rPr dirty="0" sz="3000" spc="-2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під</a:t>
            </a:r>
            <a:r>
              <a:rPr dirty="0" sz="3000" spc="-2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час</a:t>
            </a:r>
            <a:r>
              <a:rPr dirty="0" sz="3000" spc="-15">
                <a:latin typeface="Verdana"/>
                <a:cs typeface="Verdana"/>
              </a:rPr>
              <a:t> </a:t>
            </a:r>
            <a:r>
              <a:rPr dirty="0" sz="3000" spc="-10">
                <a:latin typeface="Verdana"/>
                <a:cs typeface="Verdana"/>
              </a:rPr>
              <a:t>подання </a:t>
            </a:r>
            <a:r>
              <a:rPr dirty="0" sz="3000">
                <a:latin typeface="Verdana"/>
                <a:cs typeface="Verdana"/>
              </a:rPr>
              <a:t>рукопису.</a:t>
            </a:r>
            <a:r>
              <a:rPr dirty="0" sz="3000" spc="-2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Для</a:t>
            </a:r>
            <a:r>
              <a:rPr dirty="0" sz="3000" spc="-2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цього</a:t>
            </a:r>
            <a:r>
              <a:rPr dirty="0" sz="3000" spc="-2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існує</a:t>
            </a:r>
            <a:r>
              <a:rPr dirty="0" sz="3000" spc="-2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спеціальна</a:t>
            </a:r>
            <a:r>
              <a:rPr dirty="0" sz="3000" spc="-25">
                <a:latin typeface="Verdana"/>
                <a:cs typeface="Verdana"/>
              </a:rPr>
              <a:t> </a:t>
            </a:r>
            <a:r>
              <a:rPr dirty="0" sz="3000" spc="-10" b="1">
                <a:solidFill>
                  <a:srgbClr val="5478EC"/>
                </a:solidFill>
                <a:latin typeface="Verdana"/>
                <a:cs typeface="Verdana"/>
              </a:rPr>
              <a:t>AI-</a:t>
            </a:r>
            <a:r>
              <a:rPr dirty="0" sz="3000" b="1">
                <a:solidFill>
                  <a:srgbClr val="5478EC"/>
                </a:solidFill>
                <a:latin typeface="Verdana"/>
                <a:cs typeface="Verdana"/>
              </a:rPr>
              <a:t>declaration</a:t>
            </a:r>
            <a:r>
              <a:rPr dirty="0" sz="3000" spc="-2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 spc="-10" b="1">
                <a:solidFill>
                  <a:srgbClr val="5478EC"/>
                </a:solidFill>
                <a:latin typeface="Verdana"/>
                <a:cs typeface="Verdana"/>
              </a:rPr>
              <a:t>statement </a:t>
            </a:r>
            <a:r>
              <a:rPr dirty="0" sz="3000">
                <a:latin typeface="Verdana"/>
                <a:cs typeface="Verdana"/>
              </a:rPr>
              <a:t>у</a:t>
            </a:r>
            <a:r>
              <a:rPr dirty="0" sz="3000" spc="-5">
                <a:latin typeface="Verdana"/>
                <a:cs typeface="Verdana"/>
              </a:rPr>
              <a:t> </a:t>
            </a:r>
            <a:r>
              <a:rPr dirty="0" sz="3000" spc="-10">
                <a:latin typeface="Verdana"/>
                <a:cs typeface="Verdana"/>
              </a:rPr>
              <a:t>статті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000" b="1">
                <a:solidFill>
                  <a:srgbClr val="5478EC"/>
                </a:solidFill>
                <a:latin typeface="Verdana"/>
                <a:cs typeface="Verdana"/>
              </a:rPr>
              <a:t>У</a:t>
            </a:r>
            <a:r>
              <a:rPr dirty="0" sz="3000" spc="-3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5478EC"/>
                </a:solidFill>
                <a:latin typeface="Verdana"/>
                <a:cs typeface="Verdana"/>
              </a:rPr>
              <a:t>декларації</a:t>
            </a:r>
            <a:r>
              <a:rPr dirty="0" sz="3000" spc="-1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00" spc="-10" b="1">
                <a:solidFill>
                  <a:srgbClr val="5478EC"/>
                </a:solidFill>
                <a:latin typeface="Verdana"/>
                <a:cs typeface="Verdana"/>
              </a:rPr>
              <a:t>зазначається:</a:t>
            </a:r>
            <a:endParaRPr sz="3000">
              <a:latin typeface="Verdana"/>
              <a:cs typeface="Verdana"/>
            </a:endParaRPr>
          </a:p>
          <a:p>
            <a:pPr marL="663575" marR="8684260">
              <a:lnSpc>
                <a:spcPts val="4200"/>
              </a:lnSpc>
              <a:spcBef>
                <a:spcPts val="240"/>
              </a:spcBef>
            </a:pPr>
            <a:r>
              <a:rPr dirty="0" sz="3000">
                <a:latin typeface="Verdana"/>
                <a:cs typeface="Verdana"/>
              </a:rPr>
              <a:t>назва</a:t>
            </a:r>
            <a:r>
              <a:rPr dirty="0" sz="3000" spc="-15">
                <a:latin typeface="Verdana"/>
                <a:cs typeface="Verdana"/>
              </a:rPr>
              <a:t> </a:t>
            </a:r>
            <a:r>
              <a:rPr dirty="0" sz="3000" spc="-10">
                <a:latin typeface="Verdana"/>
                <a:cs typeface="Verdana"/>
              </a:rPr>
              <a:t>інструмента </a:t>
            </a:r>
            <a:r>
              <a:rPr dirty="0" sz="3000">
                <a:latin typeface="Verdana"/>
                <a:cs typeface="Verdana"/>
              </a:rPr>
              <a:t>мета</a:t>
            </a:r>
            <a:r>
              <a:rPr dirty="0" sz="3000" spc="-20">
                <a:latin typeface="Verdana"/>
                <a:cs typeface="Verdana"/>
              </a:rPr>
              <a:t> </a:t>
            </a:r>
            <a:r>
              <a:rPr dirty="0" sz="3000" spc="-10">
                <a:latin typeface="Verdana"/>
                <a:cs typeface="Verdana"/>
              </a:rPr>
              <a:t>використання</a:t>
            </a:r>
            <a:endParaRPr sz="3000">
              <a:latin typeface="Verdana"/>
              <a:cs typeface="Verdana"/>
            </a:endParaRPr>
          </a:p>
          <a:p>
            <a:pPr marL="663575">
              <a:lnSpc>
                <a:spcPct val="100000"/>
              </a:lnSpc>
              <a:spcBef>
                <a:spcPts val="359"/>
              </a:spcBef>
            </a:pPr>
            <a:r>
              <a:rPr dirty="0" sz="3000">
                <a:latin typeface="Verdana"/>
                <a:cs typeface="Verdana"/>
              </a:rPr>
              <a:t>обсяг</a:t>
            </a:r>
            <a:r>
              <a:rPr dirty="0" sz="3000" spc="-3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залучення</a:t>
            </a:r>
            <a:r>
              <a:rPr dirty="0" sz="3000" spc="-2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та</a:t>
            </a:r>
            <a:r>
              <a:rPr dirty="0" sz="3000" spc="-2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рівень</a:t>
            </a:r>
            <a:r>
              <a:rPr dirty="0" sz="3000" spc="-2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авторського</a:t>
            </a:r>
            <a:r>
              <a:rPr dirty="0" sz="3000" spc="-20">
                <a:latin typeface="Verdana"/>
                <a:cs typeface="Verdana"/>
              </a:rPr>
              <a:t> </a:t>
            </a:r>
            <a:r>
              <a:rPr dirty="0" sz="3000" spc="-10">
                <a:latin typeface="Verdana"/>
                <a:cs typeface="Verdana"/>
              </a:rPr>
              <a:t>контролю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3000">
              <a:latin typeface="Verdana"/>
              <a:cs typeface="Verdana"/>
            </a:endParaRPr>
          </a:p>
          <a:p>
            <a:pPr marL="12700" marR="1783080">
              <a:lnSpc>
                <a:spcPct val="113599"/>
              </a:lnSpc>
              <a:spcBef>
                <a:spcPts val="5"/>
              </a:spcBef>
            </a:pPr>
            <a:r>
              <a:rPr dirty="0" sz="3300" spc="-300">
                <a:latin typeface="MS Gothic"/>
                <a:cs typeface="MS Gothic"/>
              </a:rPr>
              <a:t>✔</a:t>
            </a:r>
            <a:r>
              <a:rPr dirty="0" sz="3300" spc="-595">
                <a:latin typeface="MS Gothic"/>
                <a:cs typeface="MS Gothic"/>
              </a:rPr>
              <a:t> </a:t>
            </a:r>
            <a:r>
              <a:rPr dirty="0" sz="3000">
                <a:latin typeface="Verdana"/>
                <a:cs typeface="Verdana"/>
              </a:rPr>
              <a:t>Перевірка</a:t>
            </a:r>
            <a:r>
              <a:rPr dirty="0" sz="3000" spc="-5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граматики</a:t>
            </a:r>
            <a:r>
              <a:rPr dirty="0" sz="3000" spc="-2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й</a:t>
            </a:r>
            <a:r>
              <a:rPr dirty="0" sz="3000" spc="-2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орфографії</a:t>
            </a:r>
            <a:r>
              <a:rPr dirty="0" sz="3000" spc="-2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–</a:t>
            </a:r>
            <a:r>
              <a:rPr dirty="0" sz="3000" spc="-2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декларування</a:t>
            </a:r>
            <a:r>
              <a:rPr dirty="0" sz="3000" spc="-20">
                <a:latin typeface="Verdana"/>
                <a:cs typeface="Verdana"/>
              </a:rPr>
              <a:t> </a:t>
            </a:r>
            <a:r>
              <a:rPr dirty="0" sz="3000" spc="-25">
                <a:latin typeface="Verdana"/>
                <a:cs typeface="Verdana"/>
              </a:rPr>
              <a:t>не </a:t>
            </a:r>
            <a:r>
              <a:rPr dirty="0" sz="3000" spc="-10">
                <a:latin typeface="Verdana"/>
                <a:cs typeface="Verdana"/>
              </a:rPr>
              <a:t>потребує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3300" spc="-300">
                <a:latin typeface="MS Gothic"/>
                <a:cs typeface="MS Gothic"/>
              </a:rPr>
              <a:t>✔</a:t>
            </a:r>
            <a:r>
              <a:rPr dirty="0" sz="3300" spc="-595">
                <a:latin typeface="MS Gothic"/>
                <a:cs typeface="MS Gothic"/>
              </a:rPr>
              <a:t> </a:t>
            </a:r>
            <a:r>
              <a:rPr dirty="0" sz="3000">
                <a:latin typeface="Verdana"/>
                <a:cs typeface="Verdana"/>
              </a:rPr>
              <a:t>Використання</a:t>
            </a:r>
            <a:r>
              <a:rPr dirty="0" sz="3000" spc="-3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ШІ</a:t>
            </a:r>
            <a:r>
              <a:rPr dirty="0" sz="3000" spc="-1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в</a:t>
            </a:r>
            <a:r>
              <a:rPr dirty="0" sz="3000" spc="-1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дослідженні</a:t>
            </a:r>
            <a:r>
              <a:rPr dirty="0" sz="3000" spc="-1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–</a:t>
            </a:r>
            <a:r>
              <a:rPr dirty="0" sz="3000" spc="-1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описується</a:t>
            </a:r>
            <a:r>
              <a:rPr dirty="0" sz="3000" spc="-1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в</a:t>
            </a:r>
            <a:r>
              <a:rPr dirty="0" sz="3000" spc="-15">
                <a:latin typeface="Verdana"/>
                <a:cs typeface="Verdana"/>
              </a:rPr>
              <a:t> </a:t>
            </a:r>
            <a:r>
              <a:rPr dirty="0" sz="3000" spc="-10">
                <a:latin typeface="Verdana"/>
                <a:cs typeface="Verdana"/>
              </a:rPr>
              <a:t>методології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28437" y="3903268"/>
            <a:ext cx="4381499" cy="46481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6349" y="1473578"/>
            <a:ext cx="14712315" cy="7766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900">
                <a:solidFill>
                  <a:srgbClr val="338241"/>
                </a:solidFill>
                <a:latin typeface="Tahoma"/>
                <a:cs typeface="Tahoma"/>
              </a:rPr>
              <a:t>Прозорість</a:t>
            </a:r>
            <a:r>
              <a:rPr dirty="0" sz="4900" spc="-3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338241"/>
                </a:solidFill>
                <a:latin typeface="Tahoma"/>
                <a:cs typeface="Tahoma"/>
              </a:rPr>
              <a:t>і</a:t>
            </a:r>
            <a:r>
              <a:rPr dirty="0" sz="4900" spc="-3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338241"/>
                </a:solidFill>
                <a:latin typeface="Tahoma"/>
                <a:cs typeface="Tahoma"/>
              </a:rPr>
              <a:t>декларування</a:t>
            </a:r>
            <a:r>
              <a:rPr dirty="0" sz="4900" spc="-3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використання</a:t>
            </a:r>
            <a:r>
              <a:rPr dirty="0" sz="4900" spc="-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 spc="-25">
                <a:solidFill>
                  <a:srgbClr val="000000"/>
                </a:solidFill>
                <a:latin typeface="Tahoma"/>
                <a:cs typeface="Tahoma"/>
              </a:rPr>
              <a:t>ШІ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44769" y="3334272"/>
            <a:ext cx="4904105" cy="4851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5120">
              <a:lnSpc>
                <a:spcPts val="1839"/>
              </a:lnSpc>
            </a:pPr>
            <a:r>
              <a:rPr dirty="0" sz="1650">
                <a:latin typeface="Segoe UI Symbol"/>
                <a:cs typeface="Segoe UI Symbol"/>
              </a:rPr>
              <a:t>❌</a:t>
            </a:r>
            <a:r>
              <a:rPr dirty="0" sz="1650" spc="-105">
                <a:latin typeface="Segoe UI Symbol"/>
                <a:cs typeface="Segoe UI Symbol"/>
              </a:rPr>
              <a:t> </a:t>
            </a:r>
            <a:r>
              <a:rPr dirty="0" sz="1500" spc="-10" b="1">
                <a:latin typeface="Verdana"/>
                <a:cs typeface="Verdana"/>
              </a:rPr>
              <a:t>Заборонено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95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>
                <a:latin typeface="Verdana"/>
                <a:cs typeface="Verdana"/>
              </a:rPr>
              <a:t>Генерувати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зображення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за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допомогою</a:t>
            </a:r>
            <a:r>
              <a:rPr dirty="0" sz="1500" spc="-25">
                <a:latin typeface="Verdana"/>
                <a:cs typeface="Verdana"/>
              </a:rPr>
              <a:t> ШІ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>
                <a:latin typeface="Verdana"/>
                <a:cs typeface="Verdana"/>
              </a:rPr>
              <a:t>Змінювати</a:t>
            </a:r>
            <a:r>
              <a:rPr dirty="0" sz="1500" spc="-4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зображення</a:t>
            </a:r>
            <a:r>
              <a:rPr dirty="0" sz="1500" spc="-4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за</a:t>
            </a:r>
            <a:r>
              <a:rPr dirty="0" sz="1500" spc="-4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допомогою</a:t>
            </a:r>
            <a:r>
              <a:rPr dirty="0" sz="1500" spc="-45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ШІ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Verdana"/>
                <a:cs typeface="Verdana"/>
              </a:rPr>
              <a:t>Додавати,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видаляти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або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маскувати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елементи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>
                <a:latin typeface="Verdana"/>
                <a:cs typeface="Verdana"/>
              </a:rPr>
              <a:t>Створювати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графічні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абстракти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за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допомогою</a:t>
            </a:r>
            <a:r>
              <a:rPr dirty="0" sz="1500" spc="-65">
                <a:latin typeface="Verdana"/>
                <a:cs typeface="Verdana"/>
              </a:rPr>
              <a:t> </a:t>
            </a:r>
            <a:r>
              <a:rPr dirty="0" sz="1500" spc="-25">
                <a:latin typeface="Verdana"/>
                <a:cs typeface="Verdana"/>
              </a:rPr>
              <a:t>ШІ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004889" y="3334272"/>
            <a:ext cx="4377690" cy="4851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1839"/>
              </a:lnSpc>
            </a:pPr>
            <a:r>
              <a:rPr dirty="0" sz="1650" spc="170">
                <a:latin typeface="Segoe UI Symbol"/>
                <a:cs typeface="Segoe UI Symbol"/>
              </a:rPr>
              <a:t>✔</a:t>
            </a:r>
            <a:r>
              <a:rPr dirty="0" sz="1650" spc="60">
                <a:latin typeface="Segoe UI Symbol"/>
                <a:cs typeface="Segoe UI Symbol"/>
              </a:rPr>
              <a:t> </a:t>
            </a:r>
            <a:r>
              <a:rPr dirty="0" sz="1500" spc="-10" b="1">
                <a:latin typeface="Verdana"/>
                <a:cs typeface="Verdana"/>
              </a:rPr>
              <a:t>Дозволено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95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>
                <a:latin typeface="Verdana"/>
                <a:cs typeface="Verdana"/>
              </a:rPr>
              <a:t>Корекція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яскравості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без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зміни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змісту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>
                <a:latin typeface="Verdana"/>
                <a:cs typeface="Verdana"/>
              </a:rPr>
              <a:t>Корекція </a:t>
            </a:r>
            <a:r>
              <a:rPr dirty="0" sz="1500" spc="-10">
                <a:latin typeface="Verdana"/>
                <a:cs typeface="Verdana"/>
              </a:rPr>
              <a:t>контрасту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Verdana"/>
                <a:cs typeface="Verdana"/>
              </a:rPr>
              <a:t>Корекція </a:t>
            </a:r>
            <a:r>
              <a:rPr dirty="0" sz="1500" spc="-10">
                <a:latin typeface="Verdana"/>
                <a:cs typeface="Verdana"/>
              </a:rPr>
              <a:t>кольору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>
                <a:latin typeface="Verdana"/>
                <a:cs typeface="Verdana"/>
              </a:rPr>
              <a:t>Технічні правки без спотворення </a:t>
            </a:r>
            <a:r>
              <a:rPr dirty="0" sz="1500" spc="-10">
                <a:latin typeface="Verdana"/>
                <a:cs typeface="Verdana"/>
              </a:rPr>
              <a:t>даних</a:t>
            </a:r>
            <a:endParaRPr sz="1500">
              <a:latin typeface="Verdana"/>
              <a:cs typeface="Verdana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463806" y="2873344"/>
          <a:ext cx="15006319" cy="5772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9980"/>
                <a:gridCol w="7459980"/>
              </a:tblGrid>
              <a:tr h="1154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154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154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154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154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6349" y="1473578"/>
            <a:ext cx="14106525" cy="7766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Використання</a:t>
            </a:r>
            <a:r>
              <a:rPr dirty="0" sz="4900" spc="-2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ШІ</a:t>
            </a:r>
            <a:r>
              <a:rPr dirty="0" sz="4900" spc="-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для</a:t>
            </a:r>
            <a:r>
              <a:rPr dirty="0" sz="4900" spc="-2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338241"/>
                </a:solidFill>
                <a:latin typeface="Tahoma"/>
                <a:cs typeface="Tahoma"/>
              </a:rPr>
              <a:t>зображень</a:t>
            </a:r>
            <a:r>
              <a:rPr dirty="0" sz="4900" spc="-1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338241"/>
                </a:solidFill>
                <a:latin typeface="Tahoma"/>
                <a:cs typeface="Tahoma"/>
              </a:rPr>
              <a:t>і</a:t>
            </a:r>
            <a:r>
              <a:rPr dirty="0" sz="4900" spc="-1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900" spc="-10">
                <a:solidFill>
                  <a:srgbClr val="338241"/>
                </a:solidFill>
                <a:latin typeface="Tahoma"/>
                <a:cs typeface="Tahoma"/>
              </a:rPr>
              <a:t>графіки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7185" y="2517221"/>
            <a:ext cx="5543549" cy="60959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6349" y="1473578"/>
            <a:ext cx="15167610" cy="7766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900">
                <a:solidFill>
                  <a:srgbClr val="FF7E00"/>
                </a:solidFill>
                <a:latin typeface="Tahoma"/>
                <a:cs typeface="Tahoma"/>
              </a:rPr>
              <a:t>Загальний</a:t>
            </a:r>
            <a:r>
              <a:rPr dirty="0" sz="4900" spc="-30">
                <a:solidFill>
                  <a:srgbClr val="FF7E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FF7E00"/>
                </a:solidFill>
                <a:latin typeface="Tahoma"/>
                <a:cs typeface="Tahoma"/>
              </a:rPr>
              <a:t>підхід</a:t>
            </a:r>
            <a:r>
              <a:rPr dirty="0" sz="4900" spc="-25">
                <a:solidFill>
                  <a:srgbClr val="FF7E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FF7E00"/>
                </a:solidFill>
                <a:latin typeface="Tahoma"/>
                <a:cs typeface="Tahoma"/>
              </a:rPr>
              <a:t>Elsevier</a:t>
            </a:r>
            <a:r>
              <a:rPr dirty="0" sz="4900" spc="-30">
                <a:solidFill>
                  <a:srgbClr val="FF7E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до</a:t>
            </a:r>
            <a:r>
              <a:rPr dirty="0" sz="4900" spc="-2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використання</a:t>
            </a:r>
            <a:r>
              <a:rPr dirty="0" sz="4900" spc="-25">
                <a:solidFill>
                  <a:srgbClr val="000000"/>
                </a:solidFill>
                <a:latin typeface="Tahoma"/>
                <a:cs typeface="Tahoma"/>
              </a:rPr>
              <a:t> ШІ</a:t>
            </a:r>
            <a:endParaRPr sz="49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551" y="3318143"/>
            <a:ext cx="152400" cy="1524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401862" y="2995633"/>
            <a:ext cx="8846820" cy="505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5880">
              <a:lnSpc>
                <a:spcPct val="116199"/>
              </a:lnSpc>
              <a:spcBef>
                <a:spcPts val="100"/>
              </a:spcBef>
              <a:tabLst>
                <a:tab pos="4634865" algn="l"/>
              </a:tabLst>
            </a:pPr>
            <a:r>
              <a:rPr dirty="0" sz="3550">
                <a:latin typeface="Verdana"/>
                <a:cs typeface="Verdana"/>
              </a:rPr>
              <a:t>ШІ</a:t>
            </a:r>
            <a:r>
              <a:rPr dirty="0" sz="3550" spc="-40">
                <a:latin typeface="Verdana"/>
                <a:cs typeface="Verdana"/>
              </a:rPr>
              <a:t> </a:t>
            </a:r>
            <a:r>
              <a:rPr dirty="0" sz="3550">
                <a:latin typeface="Verdana"/>
                <a:cs typeface="Verdana"/>
              </a:rPr>
              <a:t>–</a:t>
            </a:r>
            <a:r>
              <a:rPr dirty="0" sz="3550" spc="-40">
                <a:latin typeface="Verdana"/>
                <a:cs typeface="Verdana"/>
              </a:rPr>
              <a:t> </a:t>
            </a:r>
            <a:r>
              <a:rPr dirty="0" sz="3550" spc="-10" b="1">
                <a:solidFill>
                  <a:srgbClr val="FF7E00"/>
                </a:solidFill>
                <a:latin typeface="Verdana"/>
                <a:cs typeface="Verdana"/>
              </a:rPr>
              <a:t>допоміжний</a:t>
            </a:r>
            <a:r>
              <a:rPr dirty="0" sz="3550" b="1">
                <a:solidFill>
                  <a:srgbClr val="FF7E00"/>
                </a:solidFill>
                <a:latin typeface="Verdana"/>
                <a:cs typeface="Verdana"/>
              </a:rPr>
              <a:t>	інструмент</a:t>
            </a:r>
            <a:r>
              <a:rPr dirty="0" sz="3550">
                <a:latin typeface="Verdana"/>
                <a:cs typeface="Verdana"/>
              </a:rPr>
              <a:t>,</a:t>
            </a:r>
            <a:r>
              <a:rPr dirty="0" sz="3550" spc="-85">
                <a:latin typeface="Verdana"/>
                <a:cs typeface="Verdana"/>
              </a:rPr>
              <a:t> </a:t>
            </a:r>
            <a:r>
              <a:rPr dirty="0" sz="3550">
                <a:latin typeface="Verdana"/>
                <a:cs typeface="Verdana"/>
              </a:rPr>
              <a:t>а</a:t>
            </a:r>
            <a:r>
              <a:rPr dirty="0" sz="3550" spc="-85">
                <a:latin typeface="Verdana"/>
                <a:cs typeface="Verdana"/>
              </a:rPr>
              <a:t> </a:t>
            </a:r>
            <a:r>
              <a:rPr dirty="0" sz="3550" spc="-25">
                <a:latin typeface="Verdana"/>
                <a:cs typeface="Verdana"/>
              </a:rPr>
              <a:t>не </a:t>
            </a:r>
            <a:r>
              <a:rPr dirty="0" sz="3550">
                <a:latin typeface="Verdana"/>
                <a:cs typeface="Verdana"/>
              </a:rPr>
              <a:t>автор</a:t>
            </a:r>
            <a:r>
              <a:rPr dirty="0" sz="3550" spc="-35">
                <a:latin typeface="Verdana"/>
                <a:cs typeface="Verdana"/>
              </a:rPr>
              <a:t> </a:t>
            </a:r>
            <a:r>
              <a:rPr dirty="0" sz="3550">
                <a:latin typeface="Verdana"/>
                <a:cs typeface="Verdana"/>
              </a:rPr>
              <a:t>чи</a:t>
            </a:r>
            <a:r>
              <a:rPr dirty="0" sz="3550" spc="-35">
                <a:latin typeface="Verdana"/>
                <a:cs typeface="Verdana"/>
              </a:rPr>
              <a:t> </a:t>
            </a:r>
            <a:r>
              <a:rPr dirty="0" sz="3550" spc="-10">
                <a:latin typeface="Verdana"/>
                <a:cs typeface="Verdana"/>
              </a:rPr>
              <a:t>дослідник</a:t>
            </a:r>
            <a:endParaRPr sz="3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3550">
              <a:latin typeface="Verdana"/>
              <a:cs typeface="Verdana"/>
            </a:endParaRPr>
          </a:p>
          <a:p>
            <a:pPr marL="12700" marR="771525">
              <a:lnSpc>
                <a:spcPct val="116199"/>
              </a:lnSpc>
              <a:spcBef>
                <a:spcPts val="5"/>
              </a:spcBef>
            </a:pPr>
            <a:r>
              <a:rPr dirty="0" sz="3550">
                <a:latin typeface="Verdana"/>
                <a:cs typeface="Verdana"/>
              </a:rPr>
              <a:t>Обов’язкові</a:t>
            </a:r>
            <a:r>
              <a:rPr dirty="0" sz="3550" spc="-114">
                <a:latin typeface="Verdana"/>
                <a:cs typeface="Verdana"/>
              </a:rPr>
              <a:t> </a:t>
            </a:r>
            <a:r>
              <a:rPr dirty="0" sz="3550">
                <a:latin typeface="Verdana"/>
                <a:cs typeface="Verdana"/>
              </a:rPr>
              <a:t>людський</a:t>
            </a:r>
            <a:r>
              <a:rPr dirty="0" sz="3550" spc="-130">
                <a:latin typeface="Verdana"/>
                <a:cs typeface="Verdana"/>
              </a:rPr>
              <a:t> </a:t>
            </a:r>
            <a:r>
              <a:rPr dirty="0" sz="3550" b="1">
                <a:solidFill>
                  <a:srgbClr val="FF7E00"/>
                </a:solidFill>
                <a:latin typeface="Verdana"/>
                <a:cs typeface="Verdana"/>
              </a:rPr>
              <a:t>контроль</a:t>
            </a:r>
            <a:r>
              <a:rPr dirty="0" sz="3550" spc="-100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50" spc="-50" b="1">
                <a:solidFill>
                  <a:srgbClr val="FF7E00"/>
                </a:solidFill>
                <a:latin typeface="Verdana"/>
                <a:cs typeface="Verdana"/>
              </a:rPr>
              <a:t>і </a:t>
            </a:r>
            <a:r>
              <a:rPr dirty="0" sz="3550" b="1">
                <a:solidFill>
                  <a:srgbClr val="FF7E00"/>
                </a:solidFill>
                <a:latin typeface="Verdana"/>
                <a:cs typeface="Verdana"/>
              </a:rPr>
              <a:t>критична</a:t>
            </a:r>
            <a:r>
              <a:rPr dirty="0" sz="3550" spc="-160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50" spc="-10" b="1">
                <a:solidFill>
                  <a:srgbClr val="FF7E00"/>
                </a:solidFill>
                <a:latin typeface="Verdana"/>
                <a:cs typeface="Verdana"/>
              </a:rPr>
              <a:t>оцінка</a:t>
            </a:r>
            <a:endParaRPr sz="3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3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3550">
                <a:latin typeface="Verdana"/>
                <a:cs typeface="Verdana"/>
              </a:rPr>
              <a:t>Автор</a:t>
            </a:r>
            <a:r>
              <a:rPr dirty="0" sz="3550" spc="-35">
                <a:latin typeface="Verdana"/>
                <a:cs typeface="Verdana"/>
              </a:rPr>
              <a:t> </a:t>
            </a:r>
            <a:r>
              <a:rPr dirty="0" sz="3550">
                <a:latin typeface="Verdana"/>
                <a:cs typeface="Verdana"/>
              </a:rPr>
              <a:t>несе</a:t>
            </a:r>
            <a:r>
              <a:rPr dirty="0" sz="3550" spc="-65">
                <a:latin typeface="Verdana"/>
                <a:cs typeface="Verdana"/>
              </a:rPr>
              <a:t> </a:t>
            </a:r>
            <a:r>
              <a:rPr dirty="0" sz="3550" b="1">
                <a:solidFill>
                  <a:srgbClr val="FF7E00"/>
                </a:solidFill>
                <a:latin typeface="Verdana"/>
                <a:cs typeface="Verdana"/>
              </a:rPr>
              <a:t>повну</a:t>
            </a:r>
            <a:r>
              <a:rPr dirty="0" sz="3550" spc="-45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50" spc="-10" b="1">
                <a:solidFill>
                  <a:srgbClr val="FF7E00"/>
                </a:solidFill>
                <a:latin typeface="Verdana"/>
                <a:cs typeface="Verdana"/>
              </a:rPr>
              <a:t>відповідальність</a:t>
            </a:r>
            <a:endParaRPr sz="3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3550">
                <a:latin typeface="Verdana"/>
                <a:cs typeface="Verdana"/>
              </a:rPr>
              <a:t>за</a:t>
            </a:r>
            <a:r>
              <a:rPr dirty="0" sz="3550" spc="-50">
                <a:latin typeface="Verdana"/>
                <a:cs typeface="Verdana"/>
              </a:rPr>
              <a:t> </a:t>
            </a:r>
            <a:r>
              <a:rPr dirty="0" sz="3550">
                <a:latin typeface="Verdana"/>
                <a:cs typeface="Verdana"/>
              </a:rPr>
              <a:t>зміст</a:t>
            </a:r>
            <a:r>
              <a:rPr dirty="0" sz="3550" spc="-50">
                <a:latin typeface="Verdana"/>
                <a:cs typeface="Verdana"/>
              </a:rPr>
              <a:t> </a:t>
            </a:r>
            <a:r>
              <a:rPr dirty="0" sz="3550" spc="-10">
                <a:latin typeface="Verdana"/>
                <a:cs typeface="Verdana"/>
              </a:rPr>
              <a:t>публікації</a:t>
            </a:r>
            <a:endParaRPr sz="355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551" y="5204093"/>
            <a:ext cx="152400" cy="1524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551" y="7090043"/>
            <a:ext cx="152400" cy="152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842" rIns="0" bIns="0" rtlCol="0" vert="horz">
            <a:spAutoFit/>
          </a:bodyPr>
          <a:lstStyle/>
          <a:p>
            <a:pPr marL="325120">
              <a:lnSpc>
                <a:spcPct val="100000"/>
              </a:lnSpc>
              <a:spcBef>
                <a:spcPts val="125"/>
              </a:spcBef>
            </a:pPr>
            <a:r>
              <a:rPr dirty="0" sz="4900">
                <a:solidFill>
                  <a:srgbClr val="FF7E00"/>
                </a:solidFill>
                <a:latin typeface="Tahoma"/>
                <a:cs typeface="Tahoma"/>
              </a:rPr>
              <a:t>Чи</a:t>
            </a:r>
            <a:r>
              <a:rPr dirty="0" sz="4900" spc="-15">
                <a:solidFill>
                  <a:srgbClr val="FF7E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FF7E00"/>
                </a:solidFill>
                <a:latin typeface="Tahoma"/>
                <a:cs typeface="Tahoma"/>
              </a:rPr>
              <a:t>перевіряє</a:t>
            </a:r>
            <a:r>
              <a:rPr dirty="0" sz="4900" spc="-15">
                <a:solidFill>
                  <a:srgbClr val="FF7E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FF7E00"/>
                </a:solidFill>
                <a:latin typeface="Tahoma"/>
                <a:cs typeface="Tahoma"/>
              </a:rPr>
              <a:t>Scopus</a:t>
            </a:r>
            <a:r>
              <a:rPr dirty="0" sz="4900" spc="-15">
                <a:solidFill>
                  <a:srgbClr val="FF7E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статті</a:t>
            </a:r>
            <a:r>
              <a:rPr dirty="0" sz="4900" spc="-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 spc="-10">
                <a:solidFill>
                  <a:srgbClr val="000000"/>
                </a:solidFill>
                <a:latin typeface="Tahoma"/>
                <a:cs typeface="Tahoma"/>
              </a:rPr>
              <a:t>ШI-детекторами?</a:t>
            </a:r>
            <a:endParaRPr sz="49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88735" y="3015155"/>
            <a:ext cx="16189325" cy="50457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43230" marR="1191895">
              <a:lnSpc>
                <a:spcPct val="116100"/>
              </a:lnSpc>
              <a:spcBef>
                <a:spcPts val="90"/>
              </a:spcBef>
            </a:pPr>
            <a:r>
              <a:rPr dirty="0" sz="3500">
                <a:latin typeface="Verdana"/>
                <a:cs typeface="Verdana"/>
              </a:rPr>
              <a:t>Ні,</a:t>
            </a:r>
            <a:r>
              <a:rPr dirty="0" sz="3500" spc="-10">
                <a:latin typeface="Verdana"/>
                <a:cs typeface="Verdana"/>
              </a:rPr>
              <a:t> </a:t>
            </a:r>
            <a:r>
              <a:rPr dirty="0" sz="3500">
                <a:latin typeface="Verdana"/>
                <a:cs typeface="Verdana"/>
              </a:rPr>
              <a:t>Scopus</a:t>
            </a:r>
            <a:r>
              <a:rPr dirty="0" sz="3500" spc="-10">
                <a:latin typeface="Verdana"/>
                <a:cs typeface="Verdana"/>
              </a:rPr>
              <a:t>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не</a:t>
            </a:r>
            <a:r>
              <a:rPr dirty="0" sz="3500" spc="-10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застосовує</a:t>
            </a:r>
            <a:r>
              <a:rPr dirty="0" sz="3500" spc="-10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власні</a:t>
            </a:r>
            <a:r>
              <a:rPr dirty="0" sz="3500" spc="-10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ШI-детектори</a:t>
            </a:r>
            <a:r>
              <a:rPr dirty="0" sz="3500" spc="25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spc="-25">
                <a:latin typeface="Verdana"/>
                <a:cs typeface="Verdana"/>
              </a:rPr>
              <a:t>для </a:t>
            </a:r>
            <a:r>
              <a:rPr dirty="0" sz="3500">
                <a:latin typeface="Verdana"/>
                <a:cs typeface="Verdana"/>
              </a:rPr>
              <a:t>автоматичної</a:t>
            </a:r>
            <a:r>
              <a:rPr dirty="0" sz="3500" spc="-25">
                <a:latin typeface="Verdana"/>
                <a:cs typeface="Verdana"/>
              </a:rPr>
              <a:t> </a:t>
            </a:r>
            <a:r>
              <a:rPr dirty="0" sz="3500">
                <a:latin typeface="Verdana"/>
                <a:cs typeface="Verdana"/>
              </a:rPr>
              <a:t>перевірки</a:t>
            </a:r>
            <a:r>
              <a:rPr dirty="0" sz="3500" spc="-25">
                <a:latin typeface="Verdana"/>
                <a:cs typeface="Verdana"/>
              </a:rPr>
              <a:t> </a:t>
            </a:r>
            <a:r>
              <a:rPr dirty="0" sz="3500">
                <a:latin typeface="Verdana"/>
                <a:cs typeface="Verdana"/>
              </a:rPr>
              <a:t>текстів</a:t>
            </a:r>
            <a:r>
              <a:rPr dirty="0" sz="3500" spc="-25">
                <a:latin typeface="Verdana"/>
                <a:cs typeface="Verdana"/>
              </a:rPr>
              <a:t> </a:t>
            </a:r>
            <a:r>
              <a:rPr dirty="0" sz="3500">
                <a:latin typeface="Verdana"/>
                <a:cs typeface="Verdana"/>
              </a:rPr>
              <a:t>на</a:t>
            </a:r>
            <a:r>
              <a:rPr dirty="0" sz="3500" spc="-25">
                <a:latin typeface="Verdana"/>
                <a:cs typeface="Verdana"/>
              </a:rPr>
              <a:t> </a:t>
            </a:r>
            <a:r>
              <a:rPr dirty="0" sz="3500">
                <a:latin typeface="Verdana"/>
                <a:cs typeface="Verdana"/>
              </a:rPr>
              <a:t>наявність</a:t>
            </a:r>
            <a:r>
              <a:rPr dirty="0" sz="3500" spc="-20">
                <a:latin typeface="Verdana"/>
                <a:cs typeface="Verdana"/>
              </a:rPr>
              <a:t> </a:t>
            </a:r>
            <a:r>
              <a:rPr dirty="0" sz="3500" spc="-30">
                <a:latin typeface="Verdana"/>
                <a:cs typeface="Verdana"/>
              </a:rPr>
              <a:t>ШI-</a:t>
            </a:r>
            <a:r>
              <a:rPr dirty="0" sz="3500" spc="-10">
                <a:latin typeface="Verdana"/>
                <a:cs typeface="Verdana"/>
              </a:rPr>
              <a:t>генерованого контенту.</a:t>
            </a:r>
            <a:endParaRPr sz="3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70"/>
              </a:spcBef>
            </a:pPr>
            <a:endParaRPr sz="3500">
              <a:latin typeface="Verdana"/>
              <a:cs typeface="Verdana"/>
            </a:endParaRPr>
          </a:p>
          <a:p>
            <a:pPr marL="12700" marR="5080">
              <a:lnSpc>
                <a:spcPct val="116100"/>
              </a:lnSpc>
            </a:pPr>
            <a:r>
              <a:rPr dirty="0" sz="3500">
                <a:latin typeface="Verdana"/>
                <a:cs typeface="Verdana"/>
              </a:rPr>
              <a:t>У</a:t>
            </a:r>
            <a:r>
              <a:rPr dirty="0" sz="3500" spc="-25">
                <a:latin typeface="Verdana"/>
                <a:cs typeface="Verdana"/>
              </a:rPr>
              <a:t> </a:t>
            </a:r>
            <a:r>
              <a:rPr dirty="0" sz="3500">
                <a:latin typeface="Verdana"/>
                <a:cs typeface="Verdana"/>
              </a:rPr>
              <a:t>своїй</a:t>
            </a:r>
            <a:r>
              <a:rPr dirty="0" sz="3500" spc="-20">
                <a:latin typeface="Verdana"/>
                <a:cs typeface="Verdana"/>
              </a:rPr>
              <a:t> </a:t>
            </a:r>
            <a:r>
              <a:rPr dirty="0" sz="3500">
                <a:latin typeface="Verdana"/>
                <a:cs typeface="Verdana"/>
              </a:rPr>
              <a:t>політиці</a:t>
            </a:r>
            <a:r>
              <a:rPr dirty="0" sz="3500" spc="-20">
                <a:latin typeface="Verdana"/>
                <a:cs typeface="Verdana"/>
              </a:rPr>
              <a:t> </a:t>
            </a:r>
            <a:r>
              <a:rPr dirty="0" sz="3500">
                <a:latin typeface="Verdana"/>
                <a:cs typeface="Verdana"/>
              </a:rPr>
              <a:t>Scopus</a:t>
            </a:r>
            <a:r>
              <a:rPr dirty="0" sz="3500" spc="-20">
                <a:latin typeface="Verdana"/>
                <a:cs typeface="Verdana"/>
              </a:rPr>
              <a:t>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лише</a:t>
            </a:r>
            <a:r>
              <a:rPr dirty="0" sz="3500" spc="-20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рекомендує</a:t>
            </a:r>
            <a:r>
              <a:rPr dirty="0" sz="3500" spc="-20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журналам</a:t>
            </a:r>
            <a:r>
              <a:rPr dirty="0" sz="3500" spc="-15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spc="-10" b="1">
                <a:solidFill>
                  <a:srgbClr val="FF7E00"/>
                </a:solidFill>
                <a:latin typeface="Verdana"/>
                <a:cs typeface="Verdana"/>
              </a:rPr>
              <a:t>розробляти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власні</a:t>
            </a:r>
            <a:r>
              <a:rPr dirty="0" sz="3500" spc="-15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політики</a:t>
            </a:r>
            <a:r>
              <a:rPr dirty="0" sz="3500" spc="-15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щодо</a:t>
            </a:r>
            <a:r>
              <a:rPr dirty="0" sz="3500" spc="-15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Generative</a:t>
            </a:r>
            <a:r>
              <a:rPr dirty="0" sz="3500" spc="-15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AI</a:t>
            </a:r>
            <a:r>
              <a:rPr dirty="0" sz="3500" spc="-15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і</a:t>
            </a:r>
            <a:r>
              <a:rPr dirty="0" sz="3500" spc="-15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заохочує</a:t>
            </a:r>
            <a:r>
              <a:rPr dirty="0" sz="3500" spc="-15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spc="-10" b="1">
                <a:solidFill>
                  <a:srgbClr val="FF7E00"/>
                </a:solidFill>
                <a:latin typeface="Verdana"/>
                <a:cs typeface="Verdana"/>
              </a:rPr>
              <a:t>прозоре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декларування</a:t>
            </a:r>
            <a:r>
              <a:rPr dirty="0" sz="3500" spc="-25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використання</a:t>
            </a:r>
            <a:r>
              <a:rPr dirty="0" sz="3500" spc="-25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 b="1">
                <a:solidFill>
                  <a:srgbClr val="FF7E00"/>
                </a:solidFill>
                <a:latin typeface="Verdana"/>
                <a:cs typeface="Verdana"/>
              </a:rPr>
              <a:t>ШI</a:t>
            </a:r>
            <a:r>
              <a:rPr dirty="0" sz="3500" spc="-20" b="1">
                <a:solidFill>
                  <a:srgbClr val="FF7E00"/>
                </a:solidFill>
                <a:latin typeface="Verdana"/>
                <a:cs typeface="Verdana"/>
              </a:rPr>
              <a:t> </a:t>
            </a:r>
            <a:r>
              <a:rPr dirty="0" sz="3500">
                <a:latin typeface="Verdana"/>
                <a:cs typeface="Verdana"/>
              </a:rPr>
              <a:t>у</a:t>
            </a:r>
            <a:r>
              <a:rPr dirty="0" sz="3500" spc="-25">
                <a:latin typeface="Verdana"/>
                <a:cs typeface="Verdana"/>
              </a:rPr>
              <a:t> </a:t>
            </a:r>
            <a:r>
              <a:rPr dirty="0" sz="3500">
                <a:latin typeface="Verdana"/>
                <a:cs typeface="Verdana"/>
              </a:rPr>
              <a:t>підготовці</a:t>
            </a:r>
            <a:r>
              <a:rPr dirty="0" sz="3500" spc="-20">
                <a:latin typeface="Verdana"/>
                <a:cs typeface="Verdana"/>
              </a:rPr>
              <a:t> </a:t>
            </a:r>
            <a:r>
              <a:rPr dirty="0" sz="3500" spc="-10">
                <a:latin typeface="Verdana"/>
                <a:cs typeface="Verdana"/>
              </a:rPr>
              <a:t>матеріалів.</a:t>
            </a:r>
            <a:endParaRPr sz="3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8491" y="3732131"/>
            <a:ext cx="14331537" cy="36153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842" rIns="0" bIns="0" rtlCol="0" vert="horz">
            <a:spAutoFit/>
          </a:bodyPr>
          <a:lstStyle/>
          <a:p>
            <a:pPr marL="325120">
              <a:lnSpc>
                <a:spcPct val="100000"/>
              </a:lnSpc>
              <a:spcBef>
                <a:spcPts val="125"/>
              </a:spcBef>
            </a:pPr>
            <a:r>
              <a:rPr dirty="0" sz="4900">
                <a:solidFill>
                  <a:srgbClr val="FF7E00"/>
                </a:solidFill>
                <a:latin typeface="Tahoma"/>
                <a:cs typeface="Tahoma"/>
              </a:rPr>
              <a:t>Чи</a:t>
            </a:r>
            <a:r>
              <a:rPr dirty="0" sz="4900" spc="-15">
                <a:solidFill>
                  <a:srgbClr val="FF7E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FF7E00"/>
                </a:solidFill>
                <a:latin typeface="Tahoma"/>
                <a:cs typeface="Tahoma"/>
              </a:rPr>
              <a:t>перевіряє</a:t>
            </a:r>
            <a:r>
              <a:rPr dirty="0" sz="4900" spc="-15">
                <a:solidFill>
                  <a:srgbClr val="FF7E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FF7E00"/>
                </a:solidFill>
                <a:latin typeface="Tahoma"/>
                <a:cs typeface="Tahoma"/>
              </a:rPr>
              <a:t>Scopus</a:t>
            </a:r>
            <a:r>
              <a:rPr dirty="0" sz="4900" spc="-15">
                <a:solidFill>
                  <a:srgbClr val="FF7E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статті</a:t>
            </a:r>
            <a:r>
              <a:rPr dirty="0" sz="4900" spc="-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 spc="-10">
                <a:solidFill>
                  <a:srgbClr val="000000"/>
                </a:solidFill>
                <a:latin typeface="Tahoma"/>
                <a:cs typeface="Tahoma"/>
              </a:rPr>
              <a:t>ШI-детекторами?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81223" y="2518726"/>
            <a:ext cx="4772039" cy="52482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842" rIns="0" bIns="0" rtlCol="0" vert="horz">
            <a:spAutoFit/>
          </a:bodyPr>
          <a:lstStyle/>
          <a:p>
            <a:pPr marL="325120">
              <a:lnSpc>
                <a:spcPct val="100000"/>
              </a:lnSpc>
              <a:spcBef>
                <a:spcPts val="125"/>
              </a:spcBef>
            </a:pP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На</a:t>
            </a:r>
            <a:r>
              <a:rPr dirty="0" sz="4900" spc="-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що</a:t>
            </a:r>
            <a:r>
              <a:rPr dirty="0" sz="4900" spc="-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саме</a:t>
            </a:r>
            <a:r>
              <a:rPr dirty="0" sz="4900" spc="-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FF7E00"/>
                </a:solidFill>
                <a:latin typeface="Tahoma"/>
                <a:cs typeface="Tahoma"/>
              </a:rPr>
              <a:t>Scopus</a:t>
            </a:r>
            <a:r>
              <a:rPr dirty="0" sz="4900" spc="-10">
                <a:solidFill>
                  <a:srgbClr val="FF7E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FF7E00"/>
                </a:solidFill>
                <a:latin typeface="Tahoma"/>
                <a:cs typeface="Tahoma"/>
              </a:rPr>
              <a:t>звертає</a:t>
            </a:r>
            <a:r>
              <a:rPr dirty="0" sz="4900" spc="-10">
                <a:solidFill>
                  <a:srgbClr val="FF7E00"/>
                </a:solidFill>
                <a:latin typeface="Tahoma"/>
                <a:cs typeface="Tahoma"/>
              </a:rPr>
              <a:t> увагу?</a:t>
            </a:r>
            <a:endParaRPr sz="49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222" y="5213634"/>
            <a:ext cx="152399" cy="1524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222" y="5832759"/>
            <a:ext cx="152399" cy="1524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222" y="6451884"/>
            <a:ext cx="152399" cy="1524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222" y="7071009"/>
            <a:ext cx="152399" cy="15240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Видавців</a:t>
            </a:r>
            <a:r>
              <a:rPr dirty="0" spc="-150"/>
              <a:t> </a:t>
            </a:r>
            <a:r>
              <a:rPr dirty="0"/>
              <a:t>і</a:t>
            </a:r>
            <a:r>
              <a:rPr dirty="0" spc="-145"/>
              <a:t> </a:t>
            </a:r>
            <a:r>
              <a:rPr dirty="0"/>
              <a:t>редакторів</a:t>
            </a:r>
            <a:r>
              <a:rPr dirty="0" spc="-145"/>
              <a:t> </a:t>
            </a:r>
            <a:r>
              <a:rPr dirty="0"/>
              <a:t>насамперед</a:t>
            </a:r>
            <a:r>
              <a:rPr dirty="0" spc="-150"/>
              <a:t> </a:t>
            </a:r>
            <a:r>
              <a:rPr dirty="0" spc="-10"/>
              <a:t>цікавлять:</a:t>
            </a:r>
          </a:p>
          <a:p>
            <a:pPr>
              <a:lnSpc>
                <a:spcPct val="100000"/>
              </a:lnSpc>
              <a:spcBef>
                <a:spcPts val="615"/>
              </a:spcBef>
            </a:pPr>
          </a:p>
          <a:p>
            <a:pPr marL="767715" marR="2939415">
              <a:lnSpc>
                <a:spcPct val="116100"/>
              </a:lnSpc>
              <a:spcBef>
                <a:spcPts val="5"/>
              </a:spcBef>
              <a:tabLst>
                <a:tab pos="2800985" algn="l"/>
                <a:tab pos="5076825" algn="l"/>
              </a:tabLst>
            </a:pPr>
            <a:r>
              <a:rPr dirty="0" spc="-10" b="0">
                <a:latin typeface="Verdana"/>
                <a:cs typeface="Verdana"/>
              </a:rPr>
              <a:t>наукова</a:t>
            </a:r>
            <a:r>
              <a:rPr dirty="0" b="0">
                <a:latin typeface="Verdana"/>
                <a:cs typeface="Verdana"/>
              </a:rPr>
              <a:t>	</a:t>
            </a:r>
            <a:r>
              <a:rPr dirty="0" spc="-10">
                <a:solidFill>
                  <a:srgbClr val="FF7E00"/>
                </a:solidFill>
              </a:rPr>
              <a:t>новизна</a:t>
            </a:r>
            <a:r>
              <a:rPr dirty="0">
                <a:solidFill>
                  <a:srgbClr val="FF7E00"/>
                </a:solidFill>
              </a:rPr>
              <a:t>	</a:t>
            </a:r>
            <a:r>
              <a:rPr dirty="0" b="0">
                <a:latin typeface="Verdana"/>
                <a:cs typeface="Verdana"/>
              </a:rPr>
              <a:t>та</a:t>
            </a:r>
            <a:r>
              <a:rPr dirty="0" spc="-105" b="0">
                <a:latin typeface="Verdana"/>
                <a:cs typeface="Verdana"/>
              </a:rPr>
              <a:t> </a:t>
            </a:r>
            <a:r>
              <a:rPr dirty="0" b="0">
                <a:latin typeface="Verdana"/>
                <a:cs typeface="Verdana"/>
              </a:rPr>
              <a:t>дослідницький</a:t>
            </a:r>
            <a:r>
              <a:rPr dirty="0" spc="-95" b="0">
                <a:latin typeface="Verdana"/>
                <a:cs typeface="Verdana"/>
              </a:rPr>
              <a:t> </a:t>
            </a:r>
            <a:r>
              <a:rPr dirty="0" spc="-10">
                <a:solidFill>
                  <a:srgbClr val="FF7E00"/>
                </a:solidFill>
              </a:rPr>
              <a:t>внесок </a:t>
            </a:r>
            <a:r>
              <a:rPr dirty="0" b="0">
                <a:latin typeface="Verdana"/>
                <a:cs typeface="Verdana"/>
              </a:rPr>
              <a:t>логічна</a:t>
            </a:r>
            <a:r>
              <a:rPr dirty="0" spc="-114" b="0">
                <a:latin typeface="Verdana"/>
                <a:cs typeface="Verdana"/>
              </a:rPr>
              <a:t> </a:t>
            </a:r>
            <a:r>
              <a:rPr dirty="0" b="0">
                <a:latin typeface="Verdana"/>
                <a:cs typeface="Verdana"/>
              </a:rPr>
              <a:t>й</a:t>
            </a:r>
            <a:r>
              <a:rPr dirty="0" spc="-114" b="0">
                <a:latin typeface="Verdana"/>
                <a:cs typeface="Verdana"/>
              </a:rPr>
              <a:t> </a:t>
            </a:r>
            <a:r>
              <a:rPr dirty="0" b="0">
                <a:latin typeface="Verdana"/>
                <a:cs typeface="Verdana"/>
              </a:rPr>
              <a:t>послідовна</a:t>
            </a:r>
            <a:r>
              <a:rPr dirty="0" spc="-105" b="0">
                <a:latin typeface="Verdana"/>
                <a:cs typeface="Verdana"/>
              </a:rPr>
              <a:t> </a:t>
            </a:r>
            <a:r>
              <a:rPr dirty="0">
                <a:solidFill>
                  <a:srgbClr val="FF7E00"/>
                </a:solidFill>
              </a:rPr>
              <a:t>структура</a:t>
            </a:r>
            <a:r>
              <a:rPr dirty="0" spc="-105">
                <a:solidFill>
                  <a:srgbClr val="FF7E00"/>
                </a:solidFill>
              </a:rPr>
              <a:t> </a:t>
            </a:r>
            <a:r>
              <a:rPr dirty="0" spc="-10" b="0">
                <a:latin typeface="Verdana"/>
                <a:cs typeface="Verdana"/>
              </a:rPr>
              <a:t>дослідження </a:t>
            </a:r>
            <a:r>
              <a:rPr dirty="0" b="0">
                <a:latin typeface="Verdana"/>
                <a:cs typeface="Verdana"/>
              </a:rPr>
              <a:t>коректна</a:t>
            </a:r>
            <a:r>
              <a:rPr dirty="0" spc="-145" b="0">
                <a:latin typeface="Verdana"/>
                <a:cs typeface="Verdana"/>
              </a:rPr>
              <a:t> </a:t>
            </a:r>
            <a:r>
              <a:rPr dirty="0" spc="-10">
                <a:solidFill>
                  <a:srgbClr val="FF7E00"/>
                </a:solidFill>
              </a:rPr>
              <a:t>методологія</a:t>
            </a:r>
          </a:p>
          <a:p>
            <a:pPr marL="767715">
              <a:lnSpc>
                <a:spcPct val="100000"/>
              </a:lnSpc>
              <a:spcBef>
                <a:spcPts val="675"/>
              </a:spcBef>
            </a:pPr>
            <a:r>
              <a:rPr dirty="0" b="0">
                <a:latin typeface="Verdana"/>
                <a:cs typeface="Verdana"/>
              </a:rPr>
              <a:t>відсутність</a:t>
            </a:r>
            <a:r>
              <a:rPr dirty="0" spc="-150" b="0">
                <a:latin typeface="Verdana"/>
                <a:cs typeface="Verdana"/>
              </a:rPr>
              <a:t> </a:t>
            </a:r>
            <a:r>
              <a:rPr dirty="0">
                <a:solidFill>
                  <a:srgbClr val="FF7E00"/>
                </a:solidFill>
              </a:rPr>
              <a:t>фабрикацій,</a:t>
            </a:r>
            <a:r>
              <a:rPr dirty="0" spc="-145">
                <a:solidFill>
                  <a:srgbClr val="FF7E00"/>
                </a:solidFill>
              </a:rPr>
              <a:t> </a:t>
            </a:r>
            <a:r>
              <a:rPr dirty="0">
                <a:solidFill>
                  <a:srgbClr val="FF7E00"/>
                </a:solidFill>
              </a:rPr>
              <a:t>маніпуляцій</a:t>
            </a:r>
            <a:r>
              <a:rPr dirty="0" spc="-150">
                <a:solidFill>
                  <a:srgbClr val="FF7E00"/>
                </a:solidFill>
              </a:rPr>
              <a:t> </a:t>
            </a:r>
            <a:r>
              <a:rPr dirty="0">
                <a:solidFill>
                  <a:srgbClr val="FF7E00"/>
                </a:solidFill>
              </a:rPr>
              <a:t>і</a:t>
            </a:r>
            <a:r>
              <a:rPr dirty="0" spc="-145">
                <a:solidFill>
                  <a:srgbClr val="FF7E00"/>
                </a:solidFill>
              </a:rPr>
              <a:t> </a:t>
            </a:r>
            <a:r>
              <a:rPr dirty="0" spc="-10">
                <a:solidFill>
                  <a:srgbClr val="FF7E00"/>
                </a:solidFill>
              </a:rPr>
              <a:t>фальсифікацій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87330" y="2239728"/>
            <a:ext cx="3971939" cy="627696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1902" y="4444318"/>
            <a:ext cx="133795" cy="13379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1902" y="4987864"/>
            <a:ext cx="133795" cy="13379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1902" y="5531410"/>
            <a:ext cx="133795" cy="13379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1902" y="6074956"/>
            <a:ext cx="133795" cy="13379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66350" y="3146675"/>
            <a:ext cx="11663680" cy="53860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050" b="1">
                <a:latin typeface="Verdana"/>
                <a:cs typeface="Verdana"/>
              </a:rPr>
              <a:t>Проблеми</a:t>
            </a:r>
            <a:r>
              <a:rPr dirty="0" sz="3050" spc="-15" b="1">
                <a:latin typeface="Verdana"/>
                <a:cs typeface="Verdana"/>
              </a:rPr>
              <a:t> </a:t>
            </a:r>
            <a:r>
              <a:rPr dirty="0" sz="3050" b="1">
                <a:latin typeface="Verdana"/>
                <a:cs typeface="Verdana"/>
              </a:rPr>
              <a:t>виникають</a:t>
            </a:r>
            <a:r>
              <a:rPr dirty="0" sz="3050" spc="-10" b="1">
                <a:latin typeface="Verdana"/>
                <a:cs typeface="Verdana"/>
              </a:rPr>
              <a:t> </a:t>
            </a:r>
            <a:r>
              <a:rPr dirty="0" sz="3050" b="1">
                <a:latin typeface="Verdana"/>
                <a:cs typeface="Verdana"/>
              </a:rPr>
              <a:t>тоді,</a:t>
            </a:r>
            <a:r>
              <a:rPr dirty="0" sz="3050" spc="-10" b="1">
                <a:latin typeface="Verdana"/>
                <a:cs typeface="Verdana"/>
              </a:rPr>
              <a:t> </a:t>
            </a:r>
            <a:r>
              <a:rPr dirty="0" sz="3050" b="1">
                <a:latin typeface="Verdana"/>
                <a:cs typeface="Verdana"/>
              </a:rPr>
              <a:t>коли</a:t>
            </a:r>
            <a:r>
              <a:rPr dirty="0" sz="3050" spc="-10" b="1">
                <a:latin typeface="Verdana"/>
                <a:cs typeface="Verdana"/>
              </a:rPr>
              <a:t> </a:t>
            </a:r>
            <a:r>
              <a:rPr dirty="0" sz="3050" b="1">
                <a:latin typeface="Verdana"/>
                <a:cs typeface="Verdana"/>
              </a:rPr>
              <a:t>ШІ</a:t>
            </a:r>
            <a:r>
              <a:rPr dirty="0" sz="3050" spc="-10" b="1">
                <a:latin typeface="Verdana"/>
                <a:cs typeface="Verdana"/>
              </a:rPr>
              <a:t> </a:t>
            </a:r>
            <a:r>
              <a:rPr dirty="0" sz="3050" b="1">
                <a:latin typeface="Verdana"/>
                <a:cs typeface="Verdana"/>
              </a:rPr>
              <a:t>призводить</a:t>
            </a:r>
            <a:r>
              <a:rPr dirty="0" sz="3050" spc="-10" b="1">
                <a:latin typeface="Verdana"/>
                <a:cs typeface="Verdana"/>
              </a:rPr>
              <a:t> </a:t>
            </a:r>
            <a:r>
              <a:rPr dirty="0" sz="3050" spc="-25" b="1">
                <a:latin typeface="Verdana"/>
                <a:cs typeface="Verdana"/>
              </a:rPr>
              <a:t>до:</a:t>
            </a:r>
            <a:endParaRPr sz="3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3050">
              <a:latin typeface="Verdana"/>
              <a:cs typeface="Verdana"/>
            </a:endParaRPr>
          </a:p>
          <a:p>
            <a:pPr marL="675640">
              <a:lnSpc>
                <a:spcPct val="100000"/>
              </a:lnSpc>
            </a:pPr>
            <a:r>
              <a:rPr dirty="0" sz="3050" b="1">
                <a:solidFill>
                  <a:srgbClr val="5478EC"/>
                </a:solidFill>
                <a:latin typeface="Verdana"/>
                <a:cs typeface="Verdana"/>
              </a:rPr>
              <a:t>вигаданих</a:t>
            </a:r>
            <a:r>
              <a:rPr dirty="0" sz="3050" spc="-4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50">
                <a:latin typeface="Verdana"/>
                <a:cs typeface="Verdana"/>
              </a:rPr>
              <a:t>або</a:t>
            </a:r>
            <a:r>
              <a:rPr dirty="0" sz="3050" spc="-30">
                <a:latin typeface="Verdana"/>
                <a:cs typeface="Verdana"/>
              </a:rPr>
              <a:t> </a:t>
            </a:r>
            <a:r>
              <a:rPr dirty="0" sz="3050" b="1">
                <a:solidFill>
                  <a:srgbClr val="5478EC"/>
                </a:solidFill>
                <a:latin typeface="Verdana"/>
                <a:cs typeface="Verdana"/>
              </a:rPr>
              <a:t>некоректних</a:t>
            </a:r>
            <a:r>
              <a:rPr dirty="0" sz="3050" spc="-2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50" spc="-10">
                <a:latin typeface="Verdana"/>
                <a:cs typeface="Verdana"/>
              </a:rPr>
              <a:t>джерел</a:t>
            </a:r>
            <a:endParaRPr sz="3050">
              <a:latin typeface="Verdana"/>
              <a:cs typeface="Verdana"/>
            </a:endParaRPr>
          </a:p>
          <a:p>
            <a:pPr marL="675640">
              <a:lnSpc>
                <a:spcPct val="100000"/>
              </a:lnSpc>
              <a:spcBef>
                <a:spcPts val="620"/>
              </a:spcBef>
            </a:pPr>
            <a:r>
              <a:rPr dirty="0" sz="3050" b="1">
                <a:solidFill>
                  <a:srgbClr val="5478EC"/>
                </a:solidFill>
                <a:latin typeface="Verdana"/>
                <a:cs typeface="Verdana"/>
              </a:rPr>
              <a:t>«порожніх»</a:t>
            </a:r>
            <a:r>
              <a:rPr dirty="0" sz="3050" spc="-1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50" b="1">
                <a:solidFill>
                  <a:srgbClr val="5478EC"/>
                </a:solidFill>
                <a:latin typeface="Verdana"/>
                <a:cs typeface="Verdana"/>
              </a:rPr>
              <a:t>текстів</a:t>
            </a:r>
            <a:r>
              <a:rPr dirty="0" sz="3050" spc="2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50">
                <a:latin typeface="Verdana"/>
                <a:cs typeface="Verdana"/>
              </a:rPr>
              <a:t>без</a:t>
            </a:r>
            <a:r>
              <a:rPr dirty="0" sz="3050" spc="-10">
                <a:latin typeface="Verdana"/>
                <a:cs typeface="Verdana"/>
              </a:rPr>
              <a:t> </a:t>
            </a:r>
            <a:r>
              <a:rPr dirty="0" sz="3050">
                <a:latin typeface="Verdana"/>
                <a:cs typeface="Verdana"/>
              </a:rPr>
              <a:t>наукового</a:t>
            </a:r>
            <a:r>
              <a:rPr dirty="0" sz="3050" spc="-5">
                <a:latin typeface="Verdana"/>
                <a:cs typeface="Verdana"/>
              </a:rPr>
              <a:t> </a:t>
            </a:r>
            <a:r>
              <a:rPr dirty="0" sz="3050" spc="-10">
                <a:latin typeface="Verdana"/>
                <a:cs typeface="Verdana"/>
              </a:rPr>
              <a:t>змісту</a:t>
            </a:r>
            <a:endParaRPr sz="3050">
              <a:latin typeface="Verdana"/>
              <a:cs typeface="Verdana"/>
            </a:endParaRPr>
          </a:p>
          <a:p>
            <a:pPr marL="675640">
              <a:lnSpc>
                <a:spcPct val="100000"/>
              </a:lnSpc>
              <a:spcBef>
                <a:spcPts val="620"/>
              </a:spcBef>
            </a:pPr>
            <a:r>
              <a:rPr dirty="0" sz="3050" b="1">
                <a:solidFill>
                  <a:srgbClr val="5478EC"/>
                </a:solidFill>
                <a:latin typeface="Verdana"/>
                <a:cs typeface="Verdana"/>
              </a:rPr>
              <a:t>штучної</a:t>
            </a:r>
            <a:r>
              <a:rPr dirty="0" sz="3050" spc="-1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50" spc="-10">
                <a:latin typeface="Verdana"/>
                <a:cs typeface="Verdana"/>
              </a:rPr>
              <a:t>методології</a:t>
            </a:r>
            <a:endParaRPr sz="3050">
              <a:latin typeface="Verdana"/>
              <a:cs typeface="Verdana"/>
            </a:endParaRPr>
          </a:p>
          <a:p>
            <a:pPr marL="675640" marR="310515">
              <a:lnSpc>
                <a:spcPct val="116900"/>
              </a:lnSpc>
            </a:pPr>
            <a:r>
              <a:rPr dirty="0" sz="3050">
                <a:latin typeface="Verdana"/>
                <a:cs typeface="Verdana"/>
              </a:rPr>
              <a:t>масового</a:t>
            </a:r>
            <a:r>
              <a:rPr dirty="0" sz="3050" spc="-10">
                <a:latin typeface="Verdana"/>
                <a:cs typeface="Verdana"/>
              </a:rPr>
              <a:t> </a:t>
            </a:r>
            <a:r>
              <a:rPr dirty="0" sz="3050" b="1">
                <a:solidFill>
                  <a:srgbClr val="5478EC"/>
                </a:solidFill>
                <a:latin typeface="Verdana"/>
                <a:cs typeface="Verdana"/>
              </a:rPr>
              <a:t>стилю</a:t>
            </a:r>
            <a:r>
              <a:rPr dirty="0" sz="3050" spc="-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50" b="1">
                <a:solidFill>
                  <a:srgbClr val="5478EC"/>
                </a:solidFill>
                <a:latin typeface="Verdana"/>
                <a:cs typeface="Verdana"/>
              </a:rPr>
              <a:t>LLM</a:t>
            </a:r>
            <a:r>
              <a:rPr dirty="0" sz="3050" spc="-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50" b="1">
                <a:solidFill>
                  <a:srgbClr val="5478EC"/>
                </a:solidFill>
                <a:latin typeface="Verdana"/>
                <a:cs typeface="Verdana"/>
              </a:rPr>
              <a:t>(Large</a:t>
            </a:r>
            <a:r>
              <a:rPr dirty="0" sz="3050" spc="-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50" b="1">
                <a:solidFill>
                  <a:srgbClr val="5478EC"/>
                </a:solidFill>
                <a:latin typeface="Verdana"/>
                <a:cs typeface="Verdana"/>
              </a:rPr>
              <a:t>Language</a:t>
            </a:r>
            <a:r>
              <a:rPr dirty="0" sz="3050" spc="-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50" b="1">
                <a:solidFill>
                  <a:srgbClr val="5478EC"/>
                </a:solidFill>
                <a:latin typeface="Verdana"/>
                <a:cs typeface="Verdana"/>
              </a:rPr>
              <a:t>Model)</a:t>
            </a:r>
            <a:r>
              <a:rPr dirty="0" sz="3050" spc="-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50" spc="-25">
                <a:latin typeface="Verdana"/>
                <a:cs typeface="Verdana"/>
              </a:rPr>
              <a:t>без </a:t>
            </a:r>
            <a:r>
              <a:rPr dirty="0" sz="3050">
                <a:latin typeface="Verdana"/>
                <a:cs typeface="Verdana"/>
              </a:rPr>
              <a:t>авторської</a:t>
            </a:r>
            <a:r>
              <a:rPr dirty="0" sz="3050" spc="-10">
                <a:latin typeface="Verdana"/>
                <a:cs typeface="Verdana"/>
              </a:rPr>
              <a:t> </a:t>
            </a:r>
            <a:r>
              <a:rPr dirty="0" sz="3050">
                <a:latin typeface="Verdana"/>
                <a:cs typeface="Verdana"/>
              </a:rPr>
              <a:t>логіки</a:t>
            </a:r>
            <a:r>
              <a:rPr dirty="0" sz="3050" spc="-5">
                <a:latin typeface="Verdana"/>
                <a:cs typeface="Verdana"/>
              </a:rPr>
              <a:t> </a:t>
            </a:r>
            <a:r>
              <a:rPr dirty="0" sz="3050">
                <a:latin typeface="Verdana"/>
                <a:cs typeface="Verdana"/>
              </a:rPr>
              <a:t>й</a:t>
            </a:r>
            <a:r>
              <a:rPr dirty="0" sz="3050" spc="5">
                <a:latin typeface="Verdana"/>
                <a:cs typeface="Verdana"/>
              </a:rPr>
              <a:t> </a:t>
            </a:r>
            <a:r>
              <a:rPr dirty="0" sz="3050" spc="-10">
                <a:latin typeface="Verdana"/>
                <a:cs typeface="Verdana"/>
              </a:rPr>
              <a:t>позиції</a:t>
            </a:r>
            <a:endParaRPr sz="3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3050">
              <a:latin typeface="Verdana"/>
              <a:cs typeface="Verdana"/>
            </a:endParaRPr>
          </a:p>
          <a:p>
            <a:pPr marL="12700" marR="427990">
              <a:lnSpc>
                <a:spcPct val="116900"/>
              </a:lnSpc>
            </a:pPr>
            <a:r>
              <a:rPr dirty="0" sz="3050" b="1">
                <a:latin typeface="Verdana"/>
                <a:cs typeface="Verdana"/>
              </a:rPr>
              <a:t>У</a:t>
            </a:r>
            <a:r>
              <a:rPr dirty="0" sz="3050" spc="-10" b="1">
                <a:latin typeface="Verdana"/>
                <a:cs typeface="Verdana"/>
              </a:rPr>
              <a:t> </a:t>
            </a:r>
            <a:r>
              <a:rPr dirty="0" sz="3050" b="1">
                <a:latin typeface="Verdana"/>
                <a:cs typeface="Verdana"/>
              </a:rPr>
              <a:t>таких</a:t>
            </a:r>
            <a:r>
              <a:rPr dirty="0" sz="3050" spc="-10" b="1">
                <a:latin typeface="Verdana"/>
                <a:cs typeface="Verdana"/>
              </a:rPr>
              <a:t> </a:t>
            </a:r>
            <a:r>
              <a:rPr dirty="0" sz="3050" b="1">
                <a:latin typeface="Verdana"/>
                <a:cs typeface="Verdana"/>
              </a:rPr>
              <a:t>випадках</a:t>
            </a:r>
            <a:r>
              <a:rPr dirty="0" sz="3050" spc="-5" b="1">
                <a:latin typeface="Verdana"/>
                <a:cs typeface="Verdana"/>
              </a:rPr>
              <a:t> </a:t>
            </a:r>
            <a:r>
              <a:rPr dirty="0" sz="3050" b="1">
                <a:latin typeface="Verdana"/>
                <a:cs typeface="Verdana"/>
              </a:rPr>
              <a:t>ШІ</a:t>
            </a:r>
            <a:r>
              <a:rPr dirty="0" sz="3050" spc="-10" b="1">
                <a:latin typeface="Verdana"/>
                <a:cs typeface="Verdana"/>
              </a:rPr>
              <a:t> </a:t>
            </a:r>
            <a:r>
              <a:rPr dirty="0" sz="3050" b="1">
                <a:latin typeface="Verdana"/>
                <a:cs typeface="Verdana"/>
              </a:rPr>
              <a:t>розглядається</a:t>
            </a:r>
            <a:r>
              <a:rPr dirty="0" sz="3050" spc="-5" b="1">
                <a:latin typeface="Verdana"/>
                <a:cs typeface="Verdana"/>
              </a:rPr>
              <a:t> </a:t>
            </a:r>
            <a:r>
              <a:rPr dirty="0" sz="3050" b="1">
                <a:latin typeface="Verdana"/>
                <a:cs typeface="Verdana"/>
              </a:rPr>
              <a:t>як</a:t>
            </a:r>
            <a:r>
              <a:rPr dirty="0" sz="3050" spc="-10" b="1">
                <a:latin typeface="Verdana"/>
                <a:cs typeface="Verdana"/>
              </a:rPr>
              <a:t> </a:t>
            </a:r>
            <a:r>
              <a:rPr dirty="0" sz="3050" b="1">
                <a:solidFill>
                  <a:srgbClr val="5478EC"/>
                </a:solidFill>
                <a:latin typeface="Verdana"/>
                <a:cs typeface="Verdana"/>
              </a:rPr>
              <a:t>ризик</a:t>
            </a:r>
            <a:r>
              <a:rPr dirty="0" sz="3050" spc="-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50" spc="-25" b="1">
                <a:solidFill>
                  <a:srgbClr val="5478EC"/>
                </a:solidFill>
                <a:latin typeface="Verdana"/>
                <a:cs typeface="Verdana"/>
              </a:rPr>
              <a:t>для </a:t>
            </a:r>
            <a:r>
              <a:rPr dirty="0" sz="3050" b="1">
                <a:solidFill>
                  <a:srgbClr val="5478EC"/>
                </a:solidFill>
                <a:latin typeface="Verdana"/>
                <a:cs typeface="Verdana"/>
              </a:rPr>
              <a:t>академічної</a:t>
            </a:r>
            <a:r>
              <a:rPr dirty="0" sz="3050" spc="-2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050" spc="-10" b="1">
                <a:solidFill>
                  <a:srgbClr val="5478EC"/>
                </a:solidFill>
                <a:latin typeface="Verdana"/>
                <a:cs typeface="Verdana"/>
              </a:rPr>
              <a:t>доброчесності.</a:t>
            </a:r>
            <a:endParaRPr sz="305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842" rIns="0" bIns="0" rtlCol="0" vert="horz">
            <a:spAutoFit/>
          </a:bodyPr>
          <a:lstStyle/>
          <a:p>
            <a:pPr marL="325120">
              <a:lnSpc>
                <a:spcPct val="100000"/>
              </a:lnSpc>
              <a:spcBef>
                <a:spcPts val="125"/>
              </a:spcBef>
            </a:pP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Коли</a:t>
            </a:r>
            <a:r>
              <a:rPr dirty="0" sz="4900" spc="-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000000"/>
                </a:solidFill>
                <a:latin typeface="Tahoma"/>
                <a:cs typeface="Tahoma"/>
              </a:rPr>
              <a:t>використання</a:t>
            </a:r>
            <a:r>
              <a:rPr dirty="0" sz="4900" spc="-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338241"/>
                </a:solidFill>
                <a:latin typeface="Tahoma"/>
                <a:cs typeface="Tahoma"/>
              </a:rPr>
              <a:t>ШІ</a:t>
            </a:r>
            <a:r>
              <a:rPr dirty="0" sz="4900" spc="-20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900">
                <a:solidFill>
                  <a:srgbClr val="338241"/>
                </a:solidFill>
                <a:latin typeface="Tahoma"/>
                <a:cs typeface="Tahoma"/>
              </a:rPr>
              <a:t>стає</a:t>
            </a:r>
            <a:r>
              <a:rPr dirty="0" sz="4900" spc="-1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900" spc="-10">
                <a:solidFill>
                  <a:srgbClr val="338241"/>
                </a:solidFill>
                <a:latin typeface="Tahoma"/>
                <a:cs typeface="Tahoma"/>
              </a:rPr>
              <a:t>проблемою?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3305" cy="168592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467864"/>
            <a:ext cx="18071347" cy="81913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730271" y="3763807"/>
            <a:ext cx="8773795" cy="4274820"/>
            <a:chOff x="1730271" y="3763807"/>
            <a:chExt cx="8773795" cy="427482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7604" y="4333341"/>
              <a:ext cx="3886199" cy="370520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730271" y="3763807"/>
              <a:ext cx="4845685" cy="657860"/>
            </a:xfrm>
            <a:custGeom>
              <a:avLst/>
              <a:gdLst/>
              <a:ahLst/>
              <a:cxnLst/>
              <a:rect l="l" t="t" r="r" b="b"/>
              <a:pathLst>
                <a:path w="4845684" h="657860">
                  <a:moveTo>
                    <a:pt x="4681007" y="657860"/>
                  </a:moveTo>
                  <a:lnTo>
                    <a:pt x="164464" y="657860"/>
                  </a:lnTo>
                  <a:lnTo>
                    <a:pt x="120743" y="651985"/>
                  </a:lnTo>
                  <a:lnTo>
                    <a:pt x="81456" y="635406"/>
                  </a:lnTo>
                  <a:lnTo>
                    <a:pt x="48170" y="609689"/>
                  </a:lnTo>
                  <a:lnTo>
                    <a:pt x="22454" y="576403"/>
                  </a:lnTo>
                  <a:lnTo>
                    <a:pt x="5874" y="537116"/>
                  </a:lnTo>
                  <a:lnTo>
                    <a:pt x="0" y="493395"/>
                  </a:lnTo>
                  <a:lnTo>
                    <a:pt x="0" y="164465"/>
                  </a:lnTo>
                  <a:lnTo>
                    <a:pt x="5874" y="120743"/>
                  </a:lnTo>
                  <a:lnTo>
                    <a:pt x="22454" y="81456"/>
                  </a:lnTo>
                  <a:lnTo>
                    <a:pt x="48170" y="48170"/>
                  </a:lnTo>
                  <a:lnTo>
                    <a:pt x="81456" y="22454"/>
                  </a:lnTo>
                  <a:lnTo>
                    <a:pt x="120743" y="5874"/>
                  </a:lnTo>
                  <a:lnTo>
                    <a:pt x="164464" y="0"/>
                  </a:lnTo>
                  <a:lnTo>
                    <a:pt x="4681007" y="0"/>
                  </a:lnTo>
                  <a:lnTo>
                    <a:pt x="4724729" y="5874"/>
                  </a:lnTo>
                  <a:lnTo>
                    <a:pt x="4764016" y="22454"/>
                  </a:lnTo>
                  <a:lnTo>
                    <a:pt x="4797303" y="48170"/>
                  </a:lnTo>
                  <a:lnTo>
                    <a:pt x="4823020" y="81456"/>
                  </a:lnTo>
                  <a:lnTo>
                    <a:pt x="4839600" y="120743"/>
                  </a:lnTo>
                  <a:lnTo>
                    <a:pt x="4845476" y="164465"/>
                  </a:lnTo>
                  <a:lnTo>
                    <a:pt x="4845476" y="493395"/>
                  </a:lnTo>
                  <a:lnTo>
                    <a:pt x="4839600" y="537116"/>
                  </a:lnTo>
                  <a:lnTo>
                    <a:pt x="4823020" y="576403"/>
                  </a:lnTo>
                  <a:lnTo>
                    <a:pt x="4797303" y="609689"/>
                  </a:lnTo>
                  <a:lnTo>
                    <a:pt x="4764016" y="635406"/>
                  </a:lnTo>
                  <a:lnTo>
                    <a:pt x="4724729" y="651985"/>
                  </a:lnTo>
                  <a:lnTo>
                    <a:pt x="4681007" y="657860"/>
                  </a:lnTo>
                  <a:close/>
                </a:path>
              </a:pathLst>
            </a:custGeom>
            <a:solidFill>
              <a:srgbClr val="5CB36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4853" rIns="0" bIns="0" rtlCol="0" vert="horz">
            <a:spAutoFit/>
          </a:bodyPr>
          <a:lstStyle/>
          <a:p>
            <a:pPr marL="200660">
              <a:lnSpc>
                <a:spcPct val="100000"/>
              </a:lnSpc>
              <a:spcBef>
                <a:spcPts val="105"/>
              </a:spcBef>
            </a:pPr>
            <a:r>
              <a:rPr dirty="0" sz="5200">
                <a:solidFill>
                  <a:srgbClr val="000000"/>
                </a:solidFill>
                <a:latin typeface="Tahoma"/>
                <a:cs typeface="Tahoma"/>
              </a:rPr>
              <a:t>З</a:t>
            </a:r>
            <a:r>
              <a:rPr dirty="0" sz="5200" spc="-5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200">
                <a:solidFill>
                  <a:srgbClr val="000000"/>
                </a:solidFill>
                <a:latin typeface="Tahoma"/>
                <a:cs typeface="Tahoma"/>
              </a:rPr>
              <a:t>якими</a:t>
            </a:r>
            <a:r>
              <a:rPr dirty="0" sz="5200" spc="-5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200">
                <a:solidFill>
                  <a:srgbClr val="000000"/>
                </a:solidFill>
                <a:latin typeface="Tahoma"/>
                <a:cs typeface="Tahoma"/>
              </a:rPr>
              <a:t>труднощами</a:t>
            </a:r>
            <a:r>
              <a:rPr dirty="0" sz="5200" spc="-5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200">
                <a:solidFill>
                  <a:srgbClr val="000000"/>
                </a:solidFill>
                <a:latin typeface="Tahoma"/>
                <a:cs typeface="Tahoma"/>
              </a:rPr>
              <a:t>стикаються</a:t>
            </a:r>
            <a:r>
              <a:rPr dirty="0" sz="5200" spc="-5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200">
                <a:solidFill>
                  <a:srgbClr val="000000"/>
                </a:solidFill>
                <a:latin typeface="Tahoma"/>
                <a:cs typeface="Tahoma"/>
              </a:rPr>
              <a:t>вчені</a:t>
            </a:r>
            <a:r>
              <a:rPr dirty="0" sz="5200" spc="-5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200">
                <a:solidFill>
                  <a:srgbClr val="338241"/>
                </a:solidFill>
                <a:latin typeface="Tahoma"/>
                <a:cs typeface="Tahoma"/>
              </a:rPr>
              <a:t>через</a:t>
            </a:r>
            <a:r>
              <a:rPr dirty="0" sz="5200" spc="-5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5200" spc="-25">
                <a:solidFill>
                  <a:srgbClr val="338241"/>
                </a:solidFill>
                <a:latin typeface="Tahoma"/>
                <a:cs typeface="Tahoma"/>
              </a:rPr>
              <a:t>ШІ?</a:t>
            </a:r>
            <a:endParaRPr sz="52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80131" y="3835605"/>
            <a:ext cx="454596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Невизначені</a:t>
            </a:r>
            <a:r>
              <a:rPr dirty="0" sz="32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правила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52036" y="5444132"/>
            <a:ext cx="4953000" cy="1253490"/>
          </a:xfrm>
          <a:custGeom>
            <a:avLst/>
            <a:gdLst/>
            <a:ahLst/>
            <a:cxnLst/>
            <a:rect l="l" t="t" r="r" b="b"/>
            <a:pathLst>
              <a:path w="4953000" h="1253490">
                <a:moveTo>
                  <a:pt x="4784804" y="1252871"/>
                </a:moveTo>
                <a:lnTo>
                  <a:pt x="167960" y="1252871"/>
                </a:lnTo>
                <a:lnTo>
                  <a:pt x="123309" y="1246872"/>
                </a:lnTo>
                <a:lnTo>
                  <a:pt x="83187" y="1229939"/>
                </a:lnTo>
                <a:lnTo>
                  <a:pt x="49194" y="1203676"/>
                </a:lnTo>
                <a:lnTo>
                  <a:pt x="22931" y="1169682"/>
                </a:lnTo>
                <a:lnTo>
                  <a:pt x="5999" y="1129559"/>
                </a:lnTo>
                <a:lnTo>
                  <a:pt x="0" y="1084907"/>
                </a:lnTo>
                <a:lnTo>
                  <a:pt x="0" y="748985"/>
                </a:lnTo>
                <a:lnTo>
                  <a:pt x="12785" y="684710"/>
                </a:lnTo>
                <a:lnTo>
                  <a:pt x="49193" y="630219"/>
                </a:lnTo>
                <a:lnTo>
                  <a:pt x="103683" y="593810"/>
                </a:lnTo>
                <a:lnTo>
                  <a:pt x="167960" y="581024"/>
                </a:lnTo>
                <a:lnTo>
                  <a:pt x="230302" y="581024"/>
                </a:lnTo>
                <a:lnTo>
                  <a:pt x="263223" y="577767"/>
                </a:lnTo>
                <a:lnTo>
                  <a:pt x="323487" y="552805"/>
                </a:lnTo>
                <a:lnTo>
                  <a:pt x="370045" y="506248"/>
                </a:lnTo>
                <a:lnTo>
                  <a:pt x="395008" y="445984"/>
                </a:lnTo>
                <a:lnTo>
                  <a:pt x="398265" y="413064"/>
                </a:lnTo>
                <a:lnTo>
                  <a:pt x="398265" y="167960"/>
                </a:lnTo>
                <a:lnTo>
                  <a:pt x="404265" y="123310"/>
                </a:lnTo>
                <a:lnTo>
                  <a:pt x="421197" y="83187"/>
                </a:lnTo>
                <a:lnTo>
                  <a:pt x="447461" y="49194"/>
                </a:lnTo>
                <a:lnTo>
                  <a:pt x="481455" y="22931"/>
                </a:lnTo>
                <a:lnTo>
                  <a:pt x="521578" y="5999"/>
                </a:lnTo>
                <a:lnTo>
                  <a:pt x="566229" y="0"/>
                </a:lnTo>
                <a:lnTo>
                  <a:pt x="4386545" y="0"/>
                </a:lnTo>
                <a:lnTo>
                  <a:pt x="4431196" y="5999"/>
                </a:lnTo>
                <a:lnTo>
                  <a:pt x="4471320" y="22931"/>
                </a:lnTo>
                <a:lnTo>
                  <a:pt x="4505313" y="49194"/>
                </a:lnTo>
                <a:lnTo>
                  <a:pt x="4531577" y="83187"/>
                </a:lnTo>
                <a:lnTo>
                  <a:pt x="4548509" y="123310"/>
                </a:lnTo>
                <a:lnTo>
                  <a:pt x="4554509" y="167960"/>
                </a:lnTo>
                <a:lnTo>
                  <a:pt x="4554509" y="413064"/>
                </a:lnTo>
                <a:lnTo>
                  <a:pt x="4560509" y="457714"/>
                </a:lnTo>
                <a:lnTo>
                  <a:pt x="4577440" y="497837"/>
                </a:lnTo>
                <a:lnTo>
                  <a:pt x="4603703" y="531830"/>
                </a:lnTo>
                <a:lnTo>
                  <a:pt x="4637695" y="558093"/>
                </a:lnTo>
                <a:lnTo>
                  <a:pt x="4677816" y="575025"/>
                </a:lnTo>
                <a:lnTo>
                  <a:pt x="4722463" y="581024"/>
                </a:lnTo>
                <a:lnTo>
                  <a:pt x="4784804" y="581024"/>
                </a:lnTo>
                <a:lnTo>
                  <a:pt x="4829456" y="587024"/>
                </a:lnTo>
                <a:lnTo>
                  <a:pt x="4869579" y="603956"/>
                </a:lnTo>
                <a:lnTo>
                  <a:pt x="4903573" y="630219"/>
                </a:lnTo>
                <a:lnTo>
                  <a:pt x="4929836" y="664212"/>
                </a:lnTo>
                <a:lnTo>
                  <a:pt x="4946768" y="704335"/>
                </a:lnTo>
                <a:lnTo>
                  <a:pt x="4952768" y="748985"/>
                </a:lnTo>
                <a:lnTo>
                  <a:pt x="4952768" y="1084907"/>
                </a:lnTo>
                <a:lnTo>
                  <a:pt x="4946768" y="1129559"/>
                </a:lnTo>
                <a:lnTo>
                  <a:pt x="4929836" y="1169682"/>
                </a:lnTo>
                <a:lnTo>
                  <a:pt x="4903573" y="1203676"/>
                </a:lnTo>
                <a:lnTo>
                  <a:pt x="4869579" y="1229939"/>
                </a:lnTo>
                <a:lnTo>
                  <a:pt x="4829456" y="1246872"/>
                </a:lnTo>
                <a:lnTo>
                  <a:pt x="4784804" y="1252871"/>
                </a:lnTo>
                <a:close/>
              </a:path>
            </a:pathLst>
          </a:custGeom>
          <a:solidFill>
            <a:srgbClr val="5CB3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06354" y="5426985"/>
            <a:ext cx="4644390" cy="1187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398145">
              <a:lnSpc>
                <a:spcPct val="117300"/>
              </a:lnSpc>
              <a:spcBef>
                <a:spcPts val="90"/>
              </a:spcBef>
            </a:pPr>
            <a:r>
              <a:rPr dirty="0" sz="3250">
                <a:solidFill>
                  <a:srgbClr val="FFFFFF"/>
                </a:solidFill>
                <a:latin typeface="Verdana"/>
                <a:cs typeface="Verdana"/>
              </a:rPr>
              <a:t>Ризик</a:t>
            </a:r>
            <a:r>
              <a:rPr dirty="0" sz="3250" spc="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50" spc="-10">
                <a:solidFill>
                  <a:srgbClr val="FFFFFF"/>
                </a:solidFill>
                <a:latin typeface="Verdana"/>
                <a:cs typeface="Verdana"/>
              </a:rPr>
              <a:t>порушення академдоброчесності</a:t>
            </a:r>
            <a:endParaRPr sz="3250">
              <a:latin typeface="Verdana"/>
              <a:cs typeface="Verdana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1056842" y="7469626"/>
            <a:ext cx="5816600" cy="657860"/>
          </a:xfrm>
          <a:custGeom>
            <a:avLst/>
            <a:gdLst/>
            <a:ahLst/>
            <a:cxnLst/>
            <a:rect l="l" t="t" r="r" b="b"/>
            <a:pathLst>
              <a:path w="5816600" h="657859">
                <a:moveTo>
                  <a:pt x="5651666" y="657860"/>
                </a:moveTo>
                <a:lnTo>
                  <a:pt x="164464" y="657860"/>
                </a:lnTo>
                <a:lnTo>
                  <a:pt x="120743" y="651985"/>
                </a:lnTo>
                <a:lnTo>
                  <a:pt x="81456" y="635406"/>
                </a:lnTo>
                <a:lnTo>
                  <a:pt x="48170" y="609689"/>
                </a:lnTo>
                <a:lnTo>
                  <a:pt x="22454" y="576403"/>
                </a:lnTo>
                <a:lnTo>
                  <a:pt x="5874" y="537116"/>
                </a:lnTo>
                <a:lnTo>
                  <a:pt x="0" y="493395"/>
                </a:lnTo>
                <a:lnTo>
                  <a:pt x="0" y="164465"/>
                </a:lnTo>
                <a:lnTo>
                  <a:pt x="5874" y="120743"/>
                </a:lnTo>
                <a:lnTo>
                  <a:pt x="22454" y="81456"/>
                </a:lnTo>
                <a:lnTo>
                  <a:pt x="48170" y="48170"/>
                </a:lnTo>
                <a:lnTo>
                  <a:pt x="81456" y="22454"/>
                </a:lnTo>
                <a:lnTo>
                  <a:pt x="120743" y="5874"/>
                </a:lnTo>
                <a:lnTo>
                  <a:pt x="164464" y="0"/>
                </a:lnTo>
                <a:lnTo>
                  <a:pt x="5651666" y="0"/>
                </a:lnTo>
                <a:lnTo>
                  <a:pt x="5695387" y="5874"/>
                </a:lnTo>
                <a:lnTo>
                  <a:pt x="5734675" y="22454"/>
                </a:lnTo>
                <a:lnTo>
                  <a:pt x="5767961" y="48170"/>
                </a:lnTo>
                <a:lnTo>
                  <a:pt x="5793679" y="81456"/>
                </a:lnTo>
                <a:lnTo>
                  <a:pt x="5810259" y="120743"/>
                </a:lnTo>
                <a:lnTo>
                  <a:pt x="5816134" y="164465"/>
                </a:lnTo>
                <a:lnTo>
                  <a:pt x="5816134" y="493395"/>
                </a:lnTo>
                <a:lnTo>
                  <a:pt x="5810259" y="537116"/>
                </a:lnTo>
                <a:lnTo>
                  <a:pt x="5793679" y="576403"/>
                </a:lnTo>
                <a:lnTo>
                  <a:pt x="5767961" y="609689"/>
                </a:lnTo>
                <a:lnTo>
                  <a:pt x="5734675" y="635406"/>
                </a:lnTo>
                <a:lnTo>
                  <a:pt x="5695387" y="651985"/>
                </a:lnTo>
                <a:lnTo>
                  <a:pt x="5651666" y="657860"/>
                </a:lnTo>
                <a:close/>
              </a:path>
            </a:pathLst>
          </a:custGeom>
          <a:solidFill>
            <a:srgbClr val="5CB3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1206702" y="7541455"/>
            <a:ext cx="551688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AFBFA"/>
                </a:solidFill>
                <a:latin typeface="Verdana"/>
                <a:cs typeface="Verdana"/>
              </a:rPr>
              <a:t>Проблеми</a:t>
            </a:r>
            <a:r>
              <a:rPr dirty="0" sz="3200" spc="-65">
                <a:solidFill>
                  <a:srgbClr val="FAFBFA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AFBFA"/>
                </a:solidFill>
                <a:latin typeface="Verdana"/>
                <a:cs typeface="Verdana"/>
              </a:rPr>
              <a:t>з</a:t>
            </a:r>
            <a:r>
              <a:rPr dirty="0" sz="3200" spc="-60">
                <a:solidFill>
                  <a:srgbClr val="FAFBFA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AFBFA"/>
                </a:solidFill>
                <a:latin typeface="Verdana"/>
                <a:cs typeface="Verdana"/>
              </a:rPr>
              <a:t>достовірністю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015707" y="7428996"/>
            <a:ext cx="4586605" cy="1219835"/>
          </a:xfrm>
          <a:custGeom>
            <a:avLst/>
            <a:gdLst/>
            <a:ahLst/>
            <a:cxnLst/>
            <a:rect l="l" t="t" r="r" b="b"/>
            <a:pathLst>
              <a:path w="4586605" h="1219834">
                <a:moveTo>
                  <a:pt x="4031380" y="1219838"/>
                </a:moveTo>
                <a:lnTo>
                  <a:pt x="554545" y="1219838"/>
                </a:lnTo>
                <a:lnTo>
                  <a:pt x="510825" y="1213963"/>
                </a:lnTo>
                <a:lnTo>
                  <a:pt x="471539" y="1197382"/>
                </a:lnTo>
                <a:lnTo>
                  <a:pt x="438254" y="1171665"/>
                </a:lnTo>
                <a:lnTo>
                  <a:pt x="412539" y="1138379"/>
                </a:lnTo>
                <a:lnTo>
                  <a:pt x="395961" y="1099091"/>
                </a:lnTo>
                <a:lnTo>
                  <a:pt x="390086" y="1055370"/>
                </a:lnTo>
                <a:lnTo>
                  <a:pt x="390086" y="822324"/>
                </a:lnTo>
                <a:lnTo>
                  <a:pt x="386896" y="790089"/>
                </a:lnTo>
                <a:lnTo>
                  <a:pt x="362448" y="731080"/>
                </a:lnTo>
                <a:lnTo>
                  <a:pt x="316860" y="685492"/>
                </a:lnTo>
                <a:lnTo>
                  <a:pt x="257852" y="661049"/>
                </a:lnTo>
                <a:lnTo>
                  <a:pt x="225618" y="657860"/>
                </a:lnTo>
                <a:lnTo>
                  <a:pt x="164468" y="657860"/>
                </a:lnTo>
                <a:lnTo>
                  <a:pt x="132234" y="654671"/>
                </a:lnTo>
                <a:lnTo>
                  <a:pt x="73225" y="630228"/>
                </a:lnTo>
                <a:lnTo>
                  <a:pt x="27638" y="584640"/>
                </a:lnTo>
                <a:lnTo>
                  <a:pt x="3190" y="525630"/>
                </a:lnTo>
                <a:lnTo>
                  <a:pt x="0" y="493395"/>
                </a:lnTo>
                <a:lnTo>
                  <a:pt x="0" y="164465"/>
                </a:lnTo>
                <a:lnTo>
                  <a:pt x="5875" y="120743"/>
                </a:lnTo>
                <a:lnTo>
                  <a:pt x="22455" y="81456"/>
                </a:lnTo>
                <a:lnTo>
                  <a:pt x="48172" y="48170"/>
                </a:lnTo>
                <a:lnTo>
                  <a:pt x="81459" y="22454"/>
                </a:lnTo>
                <a:lnTo>
                  <a:pt x="120747" y="5874"/>
                </a:lnTo>
                <a:lnTo>
                  <a:pt x="164468" y="0"/>
                </a:lnTo>
                <a:lnTo>
                  <a:pt x="4421609" y="0"/>
                </a:lnTo>
                <a:lnTo>
                  <a:pt x="4465330" y="5874"/>
                </a:lnTo>
                <a:lnTo>
                  <a:pt x="4504618" y="22454"/>
                </a:lnTo>
                <a:lnTo>
                  <a:pt x="4537905" y="48170"/>
                </a:lnTo>
                <a:lnTo>
                  <a:pt x="4563622" y="81456"/>
                </a:lnTo>
                <a:lnTo>
                  <a:pt x="4580202" y="120743"/>
                </a:lnTo>
                <a:lnTo>
                  <a:pt x="4586077" y="164465"/>
                </a:lnTo>
                <a:lnTo>
                  <a:pt x="4586077" y="493395"/>
                </a:lnTo>
                <a:lnTo>
                  <a:pt x="4580202" y="537116"/>
                </a:lnTo>
                <a:lnTo>
                  <a:pt x="4563622" y="576403"/>
                </a:lnTo>
                <a:lnTo>
                  <a:pt x="4537905" y="609689"/>
                </a:lnTo>
                <a:lnTo>
                  <a:pt x="4504618" y="635406"/>
                </a:lnTo>
                <a:lnTo>
                  <a:pt x="4465330" y="651985"/>
                </a:lnTo>
                <a:lnTo>
                  <a:pt x="4421609" y="657860"/>
                </a:lnTo>
                <a:lnTo>
                  <a:pt x="4360306" y="657860"/>
                </a:lnTo>
                <a:lnTo>
                  <a:pt x="4316586" y="663735"/>
                </a:lnTo>
                <a:lnTo>
                  <a:pt x="4277300" y="680314"/>
                </a:lnTo>
                <a:lnTo>
                  <a:pt x="4244016" y="706030"/>
                </a:lnTo>
                <a:lnTo>
                  <a:pt x="4218301" y="739316"/>
                </a:lnTo>
                <a:lnTo>
                  <a:pt x="4201722" y="778603"/>
                </a:lnTo>
                <a:lnTo>
                  <a:pt x="4195848" y="822324"/>
                </a:lnTo>
                <a:lnTo>
                  <a:pt x="4195848" y="1055370"/>
                </a:lnTo>
                <a:lnTo>
                  <a:pt x="4189973" y="1099091"/>
                </a:lnTo>
                <a:lnTo>
                  <a:pt x="4173392" y="1138379"/>
                </a:lnTo>
                <a:lnTo>
                  <a:pt x="4147675" y="1171665"/>
                </a:lnTo>
                <a:lnTo>
                  <a:pt x="4114389" y="1197382"/>
                </a:lnTo>
                <a:lnTo>
                  <a:pt x="4075101" y="1213963"/>
                </a:lnTo>
                <a:lnTo>
                  <a:pt x="4031380" y="1219838"/>
                </a:lnTo>
                <a:close/>
              </a:path>
            </a:pathLst>
          </a:custGeom>
          <a:solidFill>
            <a:srgbClr val="5CB3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165571" y="7426423"/>
            <a:ext cx="4286250" cy="114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2590" marR="5080" indent="-390525">
              <a:lnSpc>
                <a:spcPct val="115199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Питання</a:t>
            </a:r>
            <a:r>
              <a:rPr dirty="0" sz="32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авторства</a:t>
            </a:r>
            <a:r>
              <a:rPr dirty="0" sz="32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0">
                <a:solidFill>
                  <a:srgbClr val="FFFFFF"/>
                </a:solidFill>
                <a:latin typeface="Verdana"/>
                <a:cs typeface="Verdana"/>
              </a:rPr>
              <a:t>і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відповідальності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10719668" y="3753504"/>
            <a:ext cx="5236845" cy="670560"/>
          </a:xfrm>
          <a:custGeom>
            <a:avLst/>
            <a:gdLst/>
            <a:ahLst/>
            <a:cxnLst/>
            <a:rect l="l" t="t" r="r" b="b"/>
            <a:pathLst>
              <a:path w="5236844" h="670560">
                <a:moveTo>
                  <a:pt x="5068987" y="670433"/>
                </a:moveTo>
                <a:lnTo>
                  <a:pt x="167608" y="670433"/>
                </a:lnTo>
                <a:lnTo>
                  <a:pt x="123051" y="664446"/>
                </a:lnTo>
                <a:lnTo>
                  <a:pt x="83013" y="647549"/>
                </a:lnTo>
                <a:lnTo>
                  <a:pt x="49091" y="621341"/>
                </a:lnTo>
                <a:lnTo>
                  <a:pt x="22883" y="587420"/>
                </a:lnTo>
                <a:lnTo>
                  <a:pt x="5987" y="547381"/>
                </a:lnTo>
                <a:lnTo>
                  <a:pt x="0" y="502824"/>
                </a:lnTo>
                <a:lnTo>
                  <a:pt x="0" y="167608"/>
                </a:lnTo>
                <a:lnTo>
                  <a:pt x="5987" y="123051"/>
                </a:lnTo>
                <a:lnTo>
                  <a:pt x="22883" y="83013"/>
                </a:lnTo>
                <a:lnTo>
                  <a:pt x="49091" y="49091"/>
                </a:lnTo>
                <a:lnTo>
                  <a:pt x="83013" y="22883"/>
                </a:lnTo>
                <a:lnTo>
                  <a:pt x="123051" y="5987"/>
                </a:lnTo>
                <a:lnTo>
                  <a:pt x="167608" y="0"/>
                </a:lnTo>
                <a:lnTo>
                  <a:pt x="5068987" y="0"/>
                </a:lnTo>
                <a:lnTo>
                  <a:pt x="5133122" y="12758"/>
                </a:lnTo>
                <a:lnTo>
                  <a:pt x="5187497" y="49091"/>
                </a:lnTo>
                <a:lnTo>
                  <a:pt x="5223830" y="103467"/>
                </a:lnTo>
                <a:lnTo>
                  <a:pt x="5236589" y="167608"/>
                </a:lnTo>
                <a:lnTo>
                  <a:pt x="5236589" y="502824"/>
                </a:lnTo>
                <a:lnTo>
                  <a:pt x="5223830" y="566965"/>
                </a:lnTo>
                <a:lnTo>
                  <a:pt x="5187497" y="621341"/>
                </a:lnTo>
                <a:lnTo>
                  <a:pt x="5133122" y="657674"/>
                </a:lnTo>
                <a:lnTo>
                  <a:pt x="5068987" y="670433"/>
                </a:lnTo>
                <a:close/>
              </a:path>
            </a:pathLst>
          </a:custGeom>
          <a:solidFill>
            <a:srgbClr val="5CB3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0872577" y="3819237"/>
            <a:ext cx="4930775" cy="522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250">
                <a:solidFill>
                  <a:srgbClr val="FAFBFA"/>
                </a:solidFill>
                <a:latin typeface="Verdana"/>
                <a:cs typeface="Verdana"/>
              </a:rPr>
              <a:t>Труднощі</a:t>
            </a:r>
            <a:r>
              <a:rPr dirty="0" sz="3250" spc="-30">
                <a:solidFill>
                  <a:srgbClr val="FAFBFA"/>
                </a:solidFill>
                <a:latin typeface="Verdana"/>
                <a:cs typeface="Verdana"/>
              </a:rPr>
              <a:t> </a:t>
            </a:r>
            <a:r>
              <a:rPr dirty="0" sz="3250">
                <a:solidFill>
                  <a:srgbClr val="FAFBFA"/>
                </a:solidFill>
                <a:latin typeface="Verdana"/>
                <a:cs typeface="Verdana"/>
              </a:rPr>
              <a:t>з</a:t>
            </a:r>
            <a:r>
              <a:rPr dirty="0" sz="3250" spc="-15">
                <a:solidFill>
                  <a:srgbClr val="FAFBFA"/>
                </a:solidFill>
                <a:latin typeface="Verdana"/>
                <a:cs typeface="Verdana"/>
              </a:rPr>
              <a:t> </a:t>
            </a:r>
            <a:r>
              <a:rPr dirty="0" sz="3250" spc="-10">
                <a:solidFill>
                  <a:srgbClr val="FAFBFA"/>
                </a:solidFill>
                <a:latin typeface="Verdana"/>
                <a:cs typeface="Verdana"/>
              </a:rPr>
              <a:t>прозорістю</a:t>
            </a:r>
            <a:endParaRPr sz="3250">
              <a:latin typeface="Verdana"/>
              <a:cs typeface="Verdana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1272763" y="5496534"/>
            <a:ext cx="6148705" cy="657860"/>
          </a:xfrm>
          <a:custGeom>
            <a:avLst/>
            <a:gdLst/>
            <a:ahLst/>
            <a:cxnLst/>
            <a:rect l="l" t="t" r="r" b="b"/>
            <a:pathLst>
              <a:path w="6148705" h="657860">
                <a:moveTo>
                  <a:pt x="5984003" y="657860"/>
                </a:moveTo>
                <a:lnTo>
                  <a:pt x="164464" y="657860"/>
                </a:lnTo>
                <a:lnTo>
                  <a:pt x="120743" y="651985"/>
                </a:lnTo>
                <a:lnTo>
                  <a:pt x="81456" y="635406"/>
                </a:lnTo>
                <a:lnTo>
                  <a:pt x="48170" y="609689"/>
                </a:lnTo>
                <a:lnTo>
                  <a:pt x="22454" y="576403"/>
                </a:lnTo>
                <a:lnTo>
                  <a:pt x="5874" y="537116"/>
                </a:lnTo>
                <a:lnTo>
                  <a:pt x="0" y="493395"/>
                </a:lnTo>
                <a:lnTo>
                  <a:pt x="0" y="164465"/>
                </a:lnTo>
                <a:lnTo>
                  <a:pt x="5874" y="120743"/>
                </a:lnTo>
                <a:lnTo>
                  <a:pt x="22454" y="81456"/>
                </a:lnTo>
                <a:lnTo>
                  <a:pt x="48170" y="48170"/>
                </a:lnTo>
                <a:lnTo>
                  <a:pt x="81456" y="22454"/>
                </a:lnTo>
                <a:lnTo>
                  <a:pt x="120743" y="5874"/>
                </a:lnTo>
                <a:lnTo>
                  <a:pt x="164464" y="0"/>
                </a:lnTo>
                <a:lnTo>
                  <a:pt x="5984003" y="0"/>
                </a:lnTo>
                <a:lnTo>
                  <a:pt x="6027724" y="5874"/>
                </a:lnTo>
                <a:lnTo>
                  <a:pt x="6067012" y="22454"/>
                </a:lnTo>
                <a:lnTo>
                  <a:pt x="6100298" y="48170"/>
                </a:lnTo>
                <a:lnTo>
                  <a:pt x="6126015" y="81456"/>
                </a:lnTo>
                <a:lnTo>
                  <a:pt x="6142596" y="120743"/>
                </a:lnTo>
                <a:lnTo>
                  <a:pt x="6148471" y="164465"/>
                </a:lnTo>
                <a:lnTo>
                  <a:pt x="6148471" y="493395"/>
                </a:lnTo>
                <a:lnTo>
                  <a:pt x="6142596" y="537116"/>
                </a:lnTo>
                <a:lnTo>
                  <a:pt x="6126015" y="576403"/>
                </a:lnTo>
                <a:lnTo>
                  <a:pt x="6100298" y="609689"/>
                </a:lnTo>
                <a:lnTo>
                  <a:pt x="6067012" y="635406"/>
                </a:lnTo>
                <a:lnTo>
                  <a:pt x="6027724" y="651985"/>
                </a:lnTo>
                <a:lnTo>
                  <a:pt x="5984003" y="657860"/>
                </a:lnTo>
                <a:close/>
              </a:path>
            </a:pathLst>
          </a:custGeom>
          <a:solidFill>
            <a:srgbClr val="5CB3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11422622" y="5568363"/>
            <a:ext cx="584898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AFBFA"/>
                </a:solidFill>
                <a:latin typeface="Verdana"/>
                <a:cs typeface="Verdana"/>
              </a:rPr>
              <a:t>Ризик</a:t>
            </a:r>
            <a:r>
              <a:rPr dirty="0" sz="3200" spc="-120">
                <a:solidFill>
                  <a:srgbClr val="FAFBFA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AFBFA"/>
                </a:solidFill>
                <a:latin typeface="Verdana"/>
                <a:cs typeface="Verdana"/>
              </a:rPr>
              <a:t>відхилення</a:t>
            </a:r>
            <a:r>
              <a:rPr dirty="0" sz="3200" spc="-114">
                <a:solidFill>
                  <a:srgbClr val="FAFBFA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AFBFA"/>
                </a:solidFill>
                <a:latin typeface="Verdana"/>
                <a:cs typeface="Verdana"/>
              </a:rPr>
              <a:t>рукопису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7459660" y="8422065"/>
            <a:ext cx="3289935" cy="657860"/>
          </a:xfrm>
          <a:custGeom>
            <a:avLst/>
            <a:gdLst/>
            <a:ahLst/>
            <a:cxnLst/>
            <a:rect l="l" t="t" r="r" b="b"/>
            <a:pathLst>
              <a:path w="3289934" h="657859">
                <a:moveTo>
                  <a:pt x="3125458" y="657860"/>
                </a:moveTo>
                <a:lnTo>
                  <a:pt x="164465" y="657860"/>
                </a:lnTo>
                <a:lnTo>
                  <a:pt x="120744" y="651985"/>
                </a:lnTo>
                <a:lnTo>
                  <a:pt x="81456" y="635406"/>
                </a:lnTo>
                <a:lnTo>
                  <a:pt x="48170" y="609689"/>
                </a:lnTo>
                <a:lnTo>
                  <a:pt x="22454" y="576403"/>
                </a:lnTo>
                <a:lnTo>
                  <a:pt x="5874" y="537116"/>
                </a:lnTo>
                <a:lnTo>
                  <a:pt x="0" y="493395"/>
                </a:lnTo>
                <a:lnTo>
                  <a:pt x="0" y="164465"/>
                </a:lnTo>
                <a:lnTo>
                  <a:pt x="5874" y="120743"/>
                </a:lnTo>
                <a:lnTo>
                  <a:pt x="22454" y="81456"/>
                </a:lnTo>
                <a:lnTo>
                  <a:pt x="48170" y="48170"/>
                </a:lnTo>
                <a:lnTo>
                  <a:pt x="81456" y="22454"/>
                </a:lnTo>
                <a:lnTo>
                  <a:pt x="120744" y="5874"/>
                </a:lnTo>
                <a:lnTo>
                  <a:pt x="164465" y="0"/>
                </a:lnTo>
                <a:lnTo>
                  <a:pt x="3125458" y="0"/>
                </a:lnTo>
                <a:lnTo>
                  <a:pt x="3169179" y="5874"/>
                </a:lnTo>
                <a:lnTo>
                  <a:pt x="3208467" y="22454"/>
                </a:lnTo>
                <a:lnTo>
                  <a:pt x="3241753" y="48170"/>
                </a:lnTo>
                <a:lnTo>
                  <a:pt x="3267471" y="81456"/>
                </a:lnTo>
                <a:lnTo>
                  <a:pt x="3284051" y="120743"/>
                </a:lnTo>
                <a:lnTo>
                  <a:pt x="3289926" y="164465"/>
                </a:lnTo>
                <a:lnTo>
                  <a:pt x="3289926" y="493395"/>
                </a:lnTo>
                <a:lnTo>
                  <a:pt x="3284051" y="537116"/>
                </a:lnTo>
                <a:lnTo>
                  <a:pt x="3267471" y="576403"/>
                </a:lnTo>
                <a:lnTo>
                  <a:pt x="3241753" y="609689"/>
                </a:lnTo>
                <a:lnTo>
                  <a:pt x="3208467" y="635406"/>
                </a:lnTo>
                <a:lnTo>
                  <a:pt x="3169179" y="651985"/>
                </a:lnTo>
                <a:lnTo>
                  <a:pt x="3125458" y="657860"/>
                </a:lnTo>
                <a:close/>
              </a:path>
            </a:pathLst>
          </a:custGeom>
          <a:solidFill>
            <a:srgbClr val="5CB3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7609521" y="8493894"/>
            <a:ext cx="299021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AFBFA"/>
                </a:solidFill>
                <a:latin typeface="Verdana"/>
                <a:cs typeface="Verdana"/>
              </a:rPr>
              <a:t>Етичні</a:t>
            </a:r>
            <a:r>
              <a:rPr dirty="0" sz="3200" spc="-75">
                <a:solidFill>
                  <a:srgbClr val="FAFBFA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AFBFA"/>
                </a:solidFill>
                <a:latin typeface="Verdana"/>
                <a:cs typeface="Verdana"/>
              </a:rPr>
              <a:t>ризики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424" y="5775603"/>
            <a:ext cx="123825" cy="12382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424" y="6289953"/>
            <a:ext cx="123825" cy="12382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424" y="6804303"/>
            <a:ext cx="123825" cy="12382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424" y="7318653"/>
            <a:ext cx="123825" cy="12382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424" y="7833003"/>
            <a:ext cx="123825" cy="12382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566349" y="2932587"/>
            <a:ext cx="17452340" cy="5168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100"/>
              </a:spcBef>
              <a:tabLst>
                <a:tab pos="2174875" algn="l"/>
                <a:tab pos="4211955" algn="l"/>
                <a:tab pos="5647690" algn="l"/>
                <a:tab pos="9808845" algn="l"/>
                <a:tab pos="10457815" algn="l"/>
                <a:tab pos="12581255" algn="l"/>
                <a:tab pos="14212569" algn="l"/>
                <a:tab pos="15085060" algn="l"/>
              </a:tabLst>
            </a:pPr>
            <a:r>
              <a:rPr dirty="0" sz="2950" spc="-10">
                <a:latin typeface="Verdana"/>
                <a:cs typeface="Verdana"/>
              </a:rPr>
              <a:t>Штучний</a:t>
            </a:r>
            <a:r>
              <a:rPr dirty="0" sz="2950">
                <a:latin typeface="Verdana"/>
                <a:cs typeface="Verdana"/>
              </a:rPr>
              <a:t>	</a:t>
            </a:r>
            <a:r>
              <a:rPr dirty="0" sz="2950" spc="-10">
                <a:latin typeface="Verdana"/>
                <a:cs typeface="Verdana"/>
              </a:rPr>
              <a:t>інтелект</a:t>
            </a:r>
            <a:r>
              <a:rPr dirty="0" sz="2950">
                <a:latin typeface="Verdana"/>
                <a:cs typeface="Verdana"/>
              </a:rPr>
              <a:t>	</a:t>
            </a:r>
            <a:r>
              <a:rPr dirty="0" sz="2950" spc="-20">
                <a:latin typeface="Verdana"/>
                <a:cs typeface="Verdana"/>
              </a:rPr>
              <a:t>може</a:t>
            </a:r>
            <a:r>
              <a:rPr dirty="0" sz="2950">
                <a:latin typeface="Verdana"/>
                <a:cs typeface="Verdana"/>
              </a:rPr>
              <a:t>	</a:t>
            </a:r>
            <a:r>
              <a:rPr dirty="0" sz="2950" spc="-10">
                <a:latin typeface="Verdana"/>
                <a:cs typeface="Verdana"/>
              </a:rPr>
              <a:t>використовуватися</a:t>
            </a:r>
            <a:r>
              <a:rPr dirty="0" sz="2950">
                <a:latin typeface="Verdana"/>
                <a:cs typeface="Verdana"/>
              </a:rPr>
              <a:t>	</a:t>
            </a:r>
            <a:r>
              <a:rPr dirty="0" sz="2950" spc="-50">
                <a:latin typeface="Verdana"/>
                <a:cs typeface="Verdana"/>
              </a:rPr>
              <a:t>в</a:t>
            </a:r>
            <a:r>
              <a:rPr dirty="0" sz="2950">
                <a:latin typeface="Verdana"/>
                <a:cs typeface="Verdana"/>
              </a:rPr>
              <a:t>	</a:t>
            </a:r>
            <a:r>
              <a:rPr dirty="0" sz="2950" spc="-10">
                <a:latin typeface="Verdana"/>
                <a:cs typeface="Verdana"/>
              </a:rPr>
              <a:t>науковій</a:t>
            </a:r>
            <a:r>
              <a:rPr dirty="0" sz="2950">
                <a:latin typeface="Verdana"/>
                <a:cs typeface="Verdana"/>
              </a:rPr>
              <a:t>	</a:t>
            </a:r>
            <a:r>
              <a:rPr dirty="0" sz="2950" spc="-10">
                <a:latin typeface="Verdana"/>
                <a:cs typeface="Verdana"/>
              </a:rPr>
              <a:t>роботі</a:t>
            </a:r>
            <a:r>
              <a:rPr dirty="0" sz="2950">
                <a:latin typeface="Verdana"/>
                <a:cs typeface="Verdana"/>
              </a:rPr>
              <a:t>	</a:t>
            </a:r>
            <a:r>
              <a:rPr dirty="0" sz="2950" spc="-25">
                <a:latin typeface="Verdana"/>
                <a:cs typeface="Verdana"/>
              </a:rPr>
              <a:t>як</a:t>
            </a:r>
            <a:r>
              <a:rPr dirty="0" sz="2950">
                <a:latin typeface="Verdana"/>
                <a:cs typeface="Verdana"/>
              </a:rPr>
              <a:t>	</a:t>
            </a:r>
            <a:r>
              <a:rPr dirty="0" sz="2950" spc="-10" b="1">
                <a:solidFill>
                  <a:srgbClr val="5478EC"/>
                </a:solidFill>
                <a:latin typeface="Verdana"/>
                <a:cs typeface="Verdana"/>
              </a:rPr>
              <a:t>інструмент </a:t>
            </a:r>
            <a:r>
              <a:rPr dirty="0" sz="2950" b="1">
                <a:solidFill>
                  <a:srgbClr val="5478EC"/>
                </a:solidFill>
                <a:latin typeface="Verdana"/>
                <a:cs typeface="Verdana"/>
              </a:rPr>
              <a:t>підтримки</a:t>
            </a:r>
            <a:r>
              <a:rPr dirty="0" sz="2950">
                <a:latin typeface="Verdana"/>
                <a:cs typeface="Verdana"/>
              </a:rPr>
              <a:t>,</a:t>
            </a:r>
            <a:r>
              <a:rPr dirty="0" sz="2950" spc="-12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за</a:t>
            </a:r>
            <a:r>
              <a:rPr dirty="0" sz="2950" spc="-12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умови</a:t>
            </a:r>
            <a:r>
              <a:rPr dirty="0" sz="2950" spc="-12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збереження</a:t>
            </a:r>
            <a:r>
              <a:rPr dirty="0" sz="2950" spc="-120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авторського</a:t>
            </a:r>
            <a:r>
              <a:rPr dirty="0" sz="2950" spc="-12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контролю</a:t>
            </a:r>
            <a:r>
              <a:rPr dirty="0" sz="2950" spc="-12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та</a:t>
            </a:r>
            <a:r>
              <a:rPr dirty="0" sz="2950" spc="-120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академічної</a:t>
            </a:r>
            <a:r>
              <a:rPr dirty="0" sz="2950" spc="-125">
                <a:latin typeface="Verdana"/>
                <a:cs typeface="Verdana"/>
              </a:rPr>
              <a:t> </a:t>
            </a:r>
            <a:r>
              <a:rPr dirty="0" sz="2950" spc="-10">
                <a:latin typeface="Verdana"/>
                <a:cs typeface="Verdana"/>
              </a:rPr>
              <a:t>доброчесності.</a:t>
            </a:r>
            <a:endParaRPr sz="2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2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950" b="1">
                <a:latin typeface="Verdana"/>
                <a:cs typeface="Verdana"/>
              </a:rPr>
              <a:t>Дозволені</a:t>
            </a:r>
            <a:r>
              <a:rPr dirty="0" sz="2950" spc="-200" b="1">
                <a:latin typeface="Verdana"/>
                <a:cs typeface="Verdana"/>
              </a:rPr>
              <a:t> </a:t>
            </a:r>
            <a:r>
              <a:rPr dirty="0" sz="2950" spc="-10" b="1">
                <a:latin typeface="Verdana"/>
                <a:cs typeface="Verdana"/>
              </a:rPr>
              <a:t>практики:</a:t>
            </a:r>
            <a:endParaRPr sz="2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2950">
              <a:latin typeface="Verdana"/>
              <a:cs typeface="Verdana"/>
            </a:endParaRPr>
          </a:p>
          <a:p>
            <a:pPr marL="648335" marR="10240645">
              <a:lnSpc>
                <a:spcPct val="114399"/>
              </a:lnSpc>
            </a:pPr>
            <a:r>
              <a:rPr dirty="0" sz="2950">
                <a:latin typeface="Verdana"/>
                <a:cs typeface="Verdana"/>
              </a:rPr>
              <a:t>мовна</a:t>
            </a:r>
            <a:r>
              <a:rPr dirty="0" sz="2950" spc="-9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та</a:t>
            </a:r>
            <a:r>
              <a:rPr dirty="0" sz="2950" spc="-9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стилістична</a:t>
            </a:r>
            <a:r>
              <a:rPr dirty="0" sz="2950" spc="-95">
                <a:latin typeface="Verdana"/>
                <a:cs typeface="Verdana"/>
              </a:rPr>
              <a:t> </a:t>
            </a:r>
            <a:r>
              <a:rPr dirty="0" sz="2950" spc="-10">
                <a:latin typeface="Verdana"/>
                <a:cs typeface="Verdana"/>
              </a:rPr>
              <a:t>редактура </a:t>
            </a:r>
            <a:r>
              <a:rPr dirty="0" sz="2950">
                <a:latin typeface="Verdana"/>
                <a:cs typeface="Verdana"/>
              </a:rPr>
              <a:t>структурування</a:t>
            </a:r>
            <a:r>
              <a:rPr dirty="0" sz="2950" spc="-190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наукового</a:t>
            </a:r>
            <a:r>
              <a:rPr dirty="0" sz="2950" spc="-175">
                <a:latin typeface="Verdana"/>
                <a:cs typeface="Verdana"/>
              </a:rPr>
              <a:t> </a:t>
            </a:r>
            <a:r>
              <a:rPr dirty="0" sz="2950" spc="-10">
                <a:latin typeface="Verdana"/>
                <a:cs typeface="Verdana"/>
              </a:rPr>
              <a:t>тексту </a:t>
            </a:r>
            <a:r>
              <a:rPr dirty="0" sz="2950">
                <a:latin typeface="Verdana"/>
                <a:cs typeface="Verdana"/>
              </a:rPr>
              <a:t>покращення</a:t>
            </a:r>
            <a:r>
              <a:rPr dirty="0" sz="2950" spc="-140">
                <a:latin typeface="Verdana"/>
                <a:cs typeface="Verdana"/>
              </a:rPr>
              <a:t> </a:t>
            </a:r>
            <a:r>
              <a:rPr dirty="0" sz="2950" spc="-10">
                <a:latin typeface="Verdana"/>
                <a:cs typeface="Verdana"/>
              </a:rPr>
              <a:t>читабельності</a:t>
            </a:r>
            <a:endParaRPr sz="2950">
              <a:latin typeface="Verdana"/>
              <a:cs typeface="Verdana"/>
            </a:endParaRPr>
          </a:p>
          <a:p>
            <a:pPr marL="648335">
              <a:lnSpc>
                <a:spcPct val="100000"/>
              </a:lnSpc>
              <a:spcBef>
                <a:spcPts val="509"/>
              </a:spcBef>
            </a:pPr>
            <a:r>
              <a:rPr dirty="0" sz="2950">
                <a:latin typeface="Verdana"/>
                <a:cs typeface="Verdana"/>
              </a:rPr>
              <a:t>аналіз</a:t>
            </a:r>
            <a:r>
              <a:rPr dirty="0" sz="2950" spc="-14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власних</a:t>
            </a:r>
            <a:r>
              <a:rPr dirty="0" sz="2950" spc="-14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дослідницьких</a:t>
            </a:r>
            <a:r>
              <a:rPr dirty="0" sz="2950" spc="-140">
                <a:latin typeface="Verdana"/>
                <a:cs typeface="Verdana"/>
              </a:rPr>
              <a:t> </a:t>
            </a:r>
            <a:r>
              <a:rPr dirty="0" sz="2950" spc="-10">
                <a:latin typeface="Verdana"/>
                <a:cs typeface="Verdana"/>
              </a:rPr>
              <a:t>даних</a:t>
            </a:r>
            <a:endParaRPr sz="2950">
              <a:latin typeface="Verdana"/>
              <a:cs typeface="Verdana"/>
            </a:endParaRPr>
          </a:p>
          <a:p>
            <a:pPr marL="648335">
              <a:lnSpc>
                <a:spcPct val="100000"/>
              </a:lnSpc>
              <a:spcBef>
                <a:spcPts val="509"/>
              </a:spcBef>
            </a:pPr>
            <a:r>
              <a:rPr dirty="0" sz="2950">
                <a:latin typeface="Verdana"/>
                <a:cs typeface="Verdana"/>
              </a:rPr>
              <a:t>допомога</a:t>
            </a:r>
            <a:r>
              <a:rPr dirty="0" sz="2950" spc="-110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з</a:t>
            </a:r>
            <a:r>
              <a:rPr dirty="0" sz="2950" spc="-110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таблицями</a:t>
            </a:r>
            <a:r>
              <a:rPr dirty="0" sz="2950" spc="-110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та</a:t>
            </a:r>
            <a:r>
              <a:rPr dirty="0" sz="2950" spc="-10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візуалізацією</a:t>
            </a:r>
            <a:r>
              <a:rPr dirty="0" sz="2950" spc="-110">
                <a:latin typeface="Verdana"/>
                <a:cs typeface="Verdana"/>
              </a:rPr>
              <a:t> </a:t>
            </a:r>
            <a:r>
              <a:rPr dirty="0" sz="2950" spc="-10">
                <a:latin typeface="Verdana"/>
                <a:cs typeface="Verdana"/>
              </a:rPr>
              <a:t>результатів</a:t>
            </a:r>
            <a:endParaRPr sz="2950">
              <a:latin typeface="Verdana"/>
              <a:cs typeface="Verdan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90139" y="4383907"/>
            <a:ext cx="3705209" cy="48767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66349" y="1561738"/>
            <a:ext cx="15808325" cy="72136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550">
                <a:solidFill>
                  <a:srgbClr val="338241"/>
                </a:solidFill>
                <a:latin typeface="Tahoma"/>
                <a:cs typeface="Tahoma"/>
              </a:rPr>
              <a:t>Етичне</a:t>
            </a:r>
            <a:r>
              <a:rPr dirty="0" sz="4550" spc="-3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550">
                <a:solidFill>
                  <a:srgbClr val="338241"/>
                </a:solidFill>
                <a:latin typeface="Tahoma"/>
                <a:cs typeface="Tahoma"/>
              </a:rPr>
              <a:t>та</a:t>
            </a:r>
            <a:r>
              <a:rPr dirty="0" sz="4550" spc="-3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550">
                <a:solidFill>
                  <a:srgbClr val="338241"/>
                </a:solidFill>
                <a:latin typeface="Tahoma"/>
                <a:cs typeface="Tahoma"/>
              </a:rPr>
              <a:t>академічно</a:t>
            </a:r>
            <a:r>
              <a:rPr dirty="0" sz="4550" spc="-3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550">
                <a:solidFill>
                  <a:srgbClr val="338241"/>
                </a:solidFill>
                <a:latin typeface="Tahoma"/>
                <a:cs typeface="Tahoma"/>
              </a:rPr>
              <a:t>доброчесне</a:t>
            </a:r>
            <a:r>
              <a:rPr dirty="0" sz="4550" spc="-3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550">
                <a:solidFill>
                  <a:srgbClr val="000000"/>
                </a:solidFill>
                <a:latin typeface="Tahoma"/>
                <a:cs typeface="Tahoma"/>
              </a:rPr>
              <a:t>використання</a:t>
            </a:r>
            <a:r>
              <a:rPr dirty="0" sz="4550" spc="-3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550" spc="-25">
                <a:solidFill>
                  <a:srgbClr val="000000"/>
                </a:solidFill>
                <a:latin typeface="Tahoma"/>
                <a:cs typeface="Tahoma"/>
              </a:rPr>
              <a:t>ШІ</a:t>
            </a:r>
            <a:endParaRPr sz="4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08121" y="2423354"/>
            <a:ext cx="3848099" cy="44672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8416" rIns="0" bIns="0" rtlCol="0" vert="horz">
            <a:spAutoFit/>
          </a:bodyPr>
          <a:lstStyle/>
          <a:p>
            <a:pPr marL="325120">
              <a:lnSpc>
                <a:spcPct val="100000"/>
              </a:lnSpc>
              <a:spcBef>
                <a:spcPts val="114"/>
              </a:spcBef>
            </a:pPr>
            <a:r>
              <a:rPr dirty="0" sz="5550">
                <a:solidFill>
                  <a:srgbClr val="000000"/>
                </a:solidFill>
                <a:latin typeface="Tahoma"/>
                <a:cs typeface="Tahoma"/>
              </a:rPr>
              <a:t>Де</a:t>
            </a:r>
            <a:r>
              <a:rPr dirty="0" sz="5550" spc="-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550">
                <a:solidFill>
                  <a:srgbClr val="000000"/>
                </a:solidFill>
                <a:latin typeface="Tahoma"/>
                <a:cs typeface="Tahoma"/>
              </a:rPr>
              <a:t>проходить</a:t>
            </a:r>
            <a:r>
              <a:rPr dirty="0" sz="5550" spc="-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550">
                <a:solidFill>
                  <a:srgbClr val="338241"/>
                </a:solidFill>
                <a:latin typeface="Tahoma"/>
                <a:cs typeface="Tahoma"/>
              </a:rPr>
              <a:t>межа</a:t>
            </a:r>
            <a:r>
              <a:rPr dirty="0" sz="5550" spc="-2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5550">
                <a:solidFill>
                  <a:srgbClr val="000000"/>
                </a:solidFill>
                <a:latin typeface="Tahoma"/>
                <a:cs typeface="Tahoma"/>
              </a:rPr>
              <a:t>використання</a:t>
            </a:r>
            <a:r>
              <a:rPr dirty="0" sz="5550" spc="-25">
                <a:solidFill>
                  <a:srgbClr val="000000"/>
                </a:solidFill>
                <a:latin typeface="Tahoma"/>
                <a:cs typeface="Tahoma"/>
              </a:rPr>
              <a:t> ШІ?</a:t>
            </a:r>
            <a:endParaRPr sz="555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25" y="4617994"/>
            <a:ext cx="133350" cy="13335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25" y="5199019"/>
            <a:ext cx="133350" cy="13335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25" y="5780044"/>
            <a:ext cx="133350" cy="13335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25" y="6361069"/>
            <a:ext cx="133350" cy="13335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76825" y="3222645"/>
            <a:ext cx="17708880" cy="4597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300" b="1">
                <a:latin typeface="Verdana"/>
                <a:cs typeface="Verdana"/>
              </a:rPr>
              <a:t>Забороняється</a:t>
            </a:r>
            <a:r>
              <a:rPr dirty="0" sz="3300" spc="-55" b="1">
                <a:latin typeface="Verdana"/>
                <a:cs typeface="Verdana"/>
              </a:rPr>
              <a:t> </a:t>
            </a:r>
            <a:r>
              <a:rPr dirty="0" sz="3300" b="1">
                <a:latin typeface="Verdana"/>
                <a:cs typeface="Verdana"/>
              </a:rPr>
              <a:t>використовувати</a:t>
            </a:r>
            <a:r>
              <a:rPr dirty="0" sz="3300" spc="-45" b="1">
                <a:latin typeface="Verdana"/>
                <a:cs typeface="Verdana"/>
              </a:rPr>
              <a:t> </a:t>
            </a:r>
            <a:r>
              <a:rPr dirty="0" sz="3300" b="1">
                <a:latin typeface="Verdana"/>
                <a:cs typeface="Verdana"/>
              </a:rPr>
              <a:t>ШІ</a:t>
            </a:r>
            <a:r>
              <a:rPr dirty="0" sz="3300" spc="-45" b="1">
                <a:latin typeface="Verdana"/>
                <a:cs typeface="Verdana"/>
              </a:rPr>
              <a:t> </a:t>
            </a:r>
            <a:r>
              <a:rPr dirty="0" sz="3300" spc="-20" b="1">
                <a:latin typeface="Verdana"/>
                <a:cs typeface="Verdana"/>
              </a:rPr>
              <a:t>для:</a:t>
            </a:r>
            <a:endParaRPr sz="3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3300">
              <a:latin typeface="Verdana"/>
              <a:cs typeface="Verdana"/>
            </a:endParaRPr>
          </a:p>
          <a:p>
            <a:pPr marL="727710" marR="8298180">
              <a:lnSpc>
                <a:spcPct val="115500"/>
              </a:lnSpc>
            </a:pPr>
            <a:r>
              <a:rPr dirty="0" sz="3300" b="1">
                <a:solidFill>
                  <a:srgbClr val="5478EC"/>
                </a:solidFill>
                <a:latin typeface="Verdana"/>
                <a:cs typeface="Verdana"/>
              </a:rPr>
              <a:t>генерування</a:t>
            </a:r>
            <a:r>
              <a:rPr dirty="0" sz="3300" spc="-6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300">
                <a:latin typeface="Verdana"/>
                <a:cs typeface="Verdana"/>
              </a:rPr>
              <a:t>результатів</a:t>
            </a:r>
            <a:r>
              <a:rPr dirty="0" sz="3300" spc="-50">
                <a:latin typeface="Verdana"/>
                <a:cs typeface="Verdana"/>
              </a:rPr>
              <a:t> </a:t>
            </a:r>
            <a:r>
              <a:rPr dirty="0" sz="3300" spc="-10">
                <a:latin typeface="Verdana"/>
                <a:cs typeface="Verdana"/>
              </a:rPr>
              <a:t>дослідження </a:t>
            </a:r>
            <a:r>
              <a:rPr dirty="0" sz="3300" b="1">
                <a:solidFill>
                  <a:srgbClr val="5478EC"/>
                </a:solidFill>
                <a:latin typeface="Verdana"/>
                <a:cs typeface="Verdana"/>
              </a:rPr>
              <a:t>вигадування</a:t>
            </a:r>
            <a:r>
              <a:rPr dirty="0" sz="3300" spc="-4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300">
                <a:latin typeface="Verdana"/>
                <a:cs typeface="Verdana"/>
              </a:rPr>
              <a:t>або</a:t>
            </a:r>
            <a:r>
              <a:rPr dirty="0" sz="3300" spc="-35">
                <a:latin typeface="Verdana"/>
                <a:cs typeface="Verdana"/>
              </a:rPr>
              <a:t> </a:t>
            </a:r>
            <a:r>
              <a:rPr dirty="0" sz="3300" b="1">
                <a:solidFill>
                  <a:srgbClr val="5478EC"/>
                </a:solidFill>
                <a:latin typeface="Verdana"/>
                <a:cs typeface="Verdana"/>
              </a:rPr>
              <a:t>підміни</a:t>
            </a:r>
            <a:r>
              <a:rPr dirty="0" sz="3300" spc="-2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300" spc="-10">
                <a:latin typeface="Verdana"/>
                <a:cs typeface="Verdana"/>
              </a:rPr>
              <a:t>джерел </a:t>
            </a:r>
            <a:r>
              <a:rPr dirty="0" sz="3300">
                <a:latin typeface="Verdana"/>
                <a:cs typeface="Verdana"/>
              </a:rPr>
              <a:t>підміни</a:t>
            </a:r>
            <a:r>
              <a:rPr dirty="0" sz="3300" spc="-40">
                <a:latin typeface="Verdana"/>
                <a:cs typeface="Verdana"/>
              </a:rPr>
              <a:t> </a:t>
            </a:r>
            <a:r>
              <a:rPr dirty="0" sz="3300" spc="-10" b="1">
                <a:solidFill>
                  <a:srgbClr val="5478EC"/>
                </a:solidFill>
                <a:latin typeface="Verdana"/>
                <a:cs typeface="Verdana"/>
              </a:rPr>
              <a:t>авторства</a:t>
            </a:r>
            <a:endParaRPr sz="3300">
              <a:latin typeface="Verdana"/>
              <a:cs typeface="Verdana"/>
            </a:endParaRPr>
          </a:p>
          <a:p>
            <a:pPr marL="727710">
              <a:lnSpc>
                <a:spcPct val="100000"/>
              </a:lnSpc>
              <a:spcBef>
                <a:spcPts val="615"/>
              </a:spcBef>
            </a:pPr>
            <a:r>
              <a:rPr dirty="0" sz="3300" b="1">
                <a:solidFill>
                  <a:srgbClr val="5478EC"/>
                </a:solidFill>
                <a:latin typeface="Verdana"/>
                <a:cs typeface="Verdana"/>
              </a:rPr>
              <a:t>автоматичного</a:t>
            </a:r>
            <a:r>
              <a:rPr dirty="0" sz="3300" spc="-4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300" b="1">
                <a:solidFill>
                  <a:srgbClr val="5478EC"/>
                </a:solidFill>
                <a:latin typeface="Verdana"/>
                <a:cs typeface="Verdana"/>
              </a:rPr>
              <a:t>написання</a:t>
            </a:r>
            <a:r>
              <a:rPr dirty="0" sz="3300" spc="-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300">
                <a:latin typeface="Verdana"/>
                <a:cs typeface="Verdana"/>
              </a:rPr>
              <a:t>повної</a:t>
            </a:r>
            <a:r>
              <a:rPr dirty="0" sz="3300" spc="-40">
                <a:latin typeface="Verdana"/>
                <a:cs typeface="Verdana"/>
              </a:rPr>
              <a:t> </a:t>
            </a:r>
            <a:r>
              <a:rPr dirty="0" sz="3300">
                <a:latin typeface="Verdana"/>
                <a:cs typeface="Verdana"/>
              </a:rPr>
              <a:t>наукової</a:t>
            </a:r>
            <a:r>
              <a:rPr dirty="0" sz="3300" spc="-40">
                <a:latin typeface="Verdana"/>
                <a:cs typeface="Verdana"/>
              </a:rPr>
              <a:t> </a:t>
            </a:r>
            <a:r>
              <a:rPr dirty="0" sz="3300" spc="-10">
                <a:latin typeface="Verdana"/>
                <a:cs typeface="Verdana"/>
              </a:rPr>
              <a:t>статті</a:t>
            </a:r>
            <a:endParaRPr sz="3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3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3300" b="1">
                <a:latin typeface="Verdana"/>
                <a:cs typeface="Verdana"/>
              </a:rPr>
              <a:t>Такі</a:t>
            </a:r>
            <a:r>
              <a:rPr dirty="0" sz="3300" spc="-35" b="1">
                <a:latin typeface="Verdana"/>
                <a:cs typeface="Verdana"/>
              </a:rPr>
              <a:t> </a:t>
            </a:r>
            <a:r>
              <a:rPr dirty="0" sz="3300" b="1">
                <a:latin typeface="Verdana"/>
                <a:cs typeface="Verdana"/>
              </a:rPr>
              <a:t>практики</a:t>
            </a:r>
            <a:r>
              <a:rPr dirty="0" sz="3300" spc="-35" b="1">
                <a:latin typeface="Verdana"/>
                <a:cs typeface="Verdana"/>
              </a:rPr>
              <a:t> </a:t>
            </a:r>
            <a:r>
              <a:rPr dirty="0" sz="3300" b="1">
                <a:latin typeface="Verdana"/>
                <a:cs typeface="Verdana"/>
              </a:rPr>
              <a:t>розглядаються</a:t>
            </a:r>
            <a:r>
              <a:rPr dirty="0" sz="3300" spc="-35" b="1">
                <a:latin typeface="Verdana"/>
                <a:cs typeface="Verdana"/>
              </a:rPr>
              <a:t> </a:t>
            </a:r>
            <a:r>
              <a:rPr dirty="0" sz="3300" b="1">
                <a:latin typeface="Verdana"/>
                <a:cs typeface="Verdana"/>
              </a:rPr>
              <a:t>як</a:t>
            </a:r>
            <a:r>
              <a:rPr dirty="0" sz="3300" spc="-35" b="1">
                <a:latin typeface="Verdana"/>
                <a:cs typeface="Verdana"/>
              </a:rPr>
              <a:t> </a:t>
            </a:r>
            <a:r>
              <a:rPr dirty="0" sz="3300" b="1">
                <a:latin typeface="Verdana"/>
                <a:cs typeface="Verdana"/>
              </a:rPr>
              <a:t>порушення</a:t>
            </a:r>
            <a:r>
              <a:rPr dirty="0" sz="3300" spc="-35" b="1">
                <a:latin typeface="Verdana"/>
                <a:cs typeface="Verdana"/>
              </a:rPr>
              <a:t> </a:t>
            </a:r>
            <a:r>
              <a:rPr dirty="0" sz="3300" b="1">
                <a:latin typeface="Verdana"/>
                <a:cs typeface="Verdana"/>
              </a:rPr>
              <a:t>академічної</a:t>
            </a:r>
            <a:r>
              <a:rPr dirty="0" sz="3300" spc="-30" b="1">
                <a:latin typeface="Verdana"/>
                <a:cs typeface="Verdana"/>
              </a:rPr>
              <a:t> </a:t>
            </a:r>
            <a:r>
              <a:rPr dirty="0" sz="3300" spc="-10" b="1">
                <a:latin typeface="Verdana"/>
                <a:cs typeface="Verdana"/>
              </a:rPr>
              <a:t>доброчесності.</a:t>
            </a:r>
            <a:endParaRPr sz="3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4134337"/>
            <a:ext cx="18288000" cy="6153150"/>
            <a:chOff x="0" y="4134337"/>
            <a:chExt cx="18288000" cy="61531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21875" y="4134337"/>
              <a:ext cx="4695809" cy="530540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589" y="5315894"/>
              <a:ext cx="123825" cy="12382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589" y="5830244"/>
              <a:ext cx="123825" cy="12382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589" y="6344594"/>
              <a:ext cx="123825" cy="12382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589" y="6858944"/>
              <a:ext cx="123825" cy="12382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589" y="7373294"/>
              <a:ext cx="123825" cy="12382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589" y="7887644"/>
              <a:ext cx="123825" cy="12382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66349" y="1554117"/>
            <a:ext cx="16146780" cy="81280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150">
                <a:solidFill>
                  <a:srgbClr val="000000"/>
                </a:solidFill>
                <a:latin typeface="Tahoma"/>
                <a:cs typeface="Tahoma"/>
              </a:rPr>
              <a:t>Як</a:t>
            </a:r>
            <a:r>
              <a:rPr dirty="0" sz="5150" spc="-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150">
                <a:solidFill>
                  <a:srgbClr val="000000"/>
                </a:solidFill>
                <a:latin typeface="Tahoma"/>
                <a:cs typeface="Tahoma"/>
              </a:rPr>
              <a:t>використовувати</a:t>
            </a:r>
            <a:r>
              <a:rPr dirty="0" sz="5150" spc="-2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150">
                <a:solidFill>
                  <a:srgbClr val="000000"/>
                </a:solidFill>
                <a:latin typeface="Tahoma"/>
                <a:cs typeface="Tahoma"/>
              </a:rPr>
              <a:t>ШІ</a:t>
            </a:r>
            <a:r>
              <a:rPr dirty="0" sz="5150" spc="-2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150">
                <a:solidFill>
                  <a:srgbClr val="338241"/>
                </a:solidFill>
                <a:latin typeface="Tahoma"/>
                <a:cs typeface="Tahoma"/>
              </a:rPr>
              <a:t>без</a:t>
            </a:r>
            <a:r>
              <a:rPr dirty="0" sz="5150" spc="-2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5150">
                <a:solidFill>
                  <a:srgbClr val="338241"/>
                </a:solidFill>
                <a:latin typeface="Tahoma"/>
                <a:cs typeface="Tahoma"/>
              </a:rPr>
              <a:t>порушення</a:t>
            </a:r>
            <a:r>
              <a:rPr dirty="0" sz="5150" spc="-2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5150" spc="-10">
                <a:solidFill>
                  <a:srgbClr val="338241"/>
                </a:solidFill>
                <a:latin typeface="Tahoma"/>
                <a:cs typeface="Tahoma"/>
              </a:rPr>
              <a:t>етики?</a:t>
            </a:r>
            <a:endParaRPr sz="515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66349" y="2690481"/>
            <a:ext cx="17105630" cy="5465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0"/>
              </a:spcBef>
            </a:pPr>
            <a:r>
              <a:rPr dirty="0" sz="3000">
                <a:latin typeface="Verdana"/>
                <a:cs typeface="Verdana"/>
              </a:rPr>
              <a:t>Штучний</a:t>
            </a:r>
            <a:r>
              <a:rPr dirty="0" sz="3000" spc="-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інтелект доцільно застосовувати </a:t>
            </a:r>
            <a:r>
              <a:rPr dirty="0" sz="3000" b="1">
                <a:solidFill>
                  <a:srgbClr val="5478EC"/>
                </a:solidFill>
                <a:latin typeface="Verdana"/>
                <a:cs typeface="Verdana"/>
              </a:rPr>
              <a:t>на етапах підготовки та </a:t>
            </a:r>
            <a:r>
              <a:rPr dirty="0" sz="3000" spc="-10" b="1">
                <a:solidFill>
                  <a:srgbClr val="5478EC"/>
                </a:solidFill>
                <a:latin typeface="Verdana"/>
                <a:cs typeface="Verdana"/>
              </a:rPr>
              <a:t>опрацювання </a:t>
            </a:r>
            <a:r>
              <a:rPr dirty="0" sz="3000" b="1">
                <a:solidFill>
                  <a:srgbClr val="5478EC"/>
                </a:solidFill>
                <a:latin typeface="Verdana"/>
                <a:cs typeface="Verdana"/>
              </a:rPr>
              <a:t>матеріалу</a:t>
            </a:r>
            <a:r>
              <a:rPr dirty="0" sz="3000">
                <a:latin typeface="Verdana"/>
                <a:cs typeface="Verdana"/>
              </a:rPr>
              <a:t>, зберігаючи</a:t>
            </a:r>
            <a:r>
              <a:rPr dirty="0" sz="3000" spc="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повний авторський</a:t>
            </a:r>
            <a:r>
              <a:rPr dirty="0" sz="3000" spc="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контроль. Його</a:t>
            </a:r>
            <a:r>
              <a:rPr dirty="0" sz="3000" spc="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можна</a:t>
            </a:r>
            <a:r>
              <a:rPr dirty="0" sz="3000" spc="5">
                <a:latin typeface="Verdana"/>
                <a:cs typeface="Verdana"/>
              </a:rPr>
              <a:t> </a:t>
            </a:r>
            <a:r>
              <a:rPr dirty="0" sz="3000" spc="-10">
                <a:latin typeface="Verdana"/>
                <a:cs typeface="Verdana"/>
              </a:rPr>
              <a:t>використовувати </a:t>
            </a:r>
            <a:r>
              <a:rPr dirty="0" sz="3000" spc="-20">
                <a:latin typeface="Verdana"/>
                <a:cs typeface="Verdana"/>
              </a:rPr>
              <a:t>для: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85"/>
              </a:spcBef>
            </a:pPr>
            <a:endParaRPr sz="3000">
              <a:latin typeface="Verdana"/>
              <a:cs typeface="Verdana"/>
            </a:endParaRPr>
          </a:p>
          <a:p>
            <a:pPr marL="428625" marR="9060180">
              <a:lnSpc>
                <a:spcPct val="116399"/>
              </a:lnSpc>
              <a:spcBef>
                <a:spcPts val="5"/>
              </a:spcBef>
            </a:pPr>
            <a:r>
              <a:rPr dirty="0" sz="2900">
                <a:latin typeface="Verdana"/>
                <a:cs typeface="Verdana"/>
              </a:rPr>
              <a:t>створення</a:t>
            </a:r>
            <a:r>
              <a:rPr dirty="0" sz="2900" spc="5">
                <a:latin typeface="Verdana"/>
                <a:cs typeface="Verdana"/>
              </a:rPr>
              <a:t> </a:t>
            </a:r>
            <a:r>
              <a:rPr dirty="0" sz="2900">
                <a:latin typeface="Verdana"/>
                <a:cs typeface="Verdana"/>
              </a:rPr>
              <a:t>логічної</a:t>
            </a:r>
            <a:r>
              <a:rPr dirty="0" sz="2900" spc="5">
                <a:latin typeface="Verdana"/>
                <a:cs typeface="Verdana"/>
              </a:rPr>
              <a:t> </a:t>
            </a:r>
            <a:r>
              <a:rPr dirty="0" sz="2900" b="1">
                <a:solidFill>
                  <a:srgbClr val="5478EC"/>
                </a:solidFill>
                <a:latin typeface="Verdana"/>
                <a:cs typeface="Verdana"/>
              </a:rPr>
              <a:t>структури</a:t>
            </a:r>
            <a:r>
              <a:rPr dirty="0" sz="2900" spc="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latin typeface="Verdana"/>
                <a:cs typeface="Verdana"/>
              </a:rPr>
              <a:t>статті </a:t>
            </a:r>
            <a:r>
              <a:rPr dirty="0" sz="2900" b="1">
                <a:solidFill>
                  <a:srgbClr val="5478EC"/>
                </a:solidFill>
                <a:latin typeface="Verdana"/>
                <a:cs typeface="Verdana"/>
              </a:rPr>
              <a:t>уточнення </a:t>
            </a:r>
            <a:r>
              <a:rPr dirty="0" sz="2900">
                <a:latin typeface="Verdana"/>
                <a:cs typeface="Verdana"/>
              </a:rPr>
              <a:t>та </a:t>
            </a:r>
            <a:r>
              <a:rPr dirty="0" sz="2900" b="1">
                <a:solidFill>
                  <a:srgbClr val="5478EC"/>
                </a:solidFill>
                <a:latin typeface="Verdana"/>
                <a:cs typeface="Verdana"/>
              </a:rPr>
              <a:t>уніфікація</a:t>
            </a:r>
            <a:r>
              <a:rPr dirty="0" sz="2900" spc="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latin typeface="Verdana"/>
                <a:cs typeface="Verdana"/>
              </a:rPr>
              <a:t>термінології </a:t>
            </a:r>
            <a:r>
              <a:rPr dirty="0" sz="2900">
                <a:latin typeface="Verdana"/>
                <a:cs typeface="Verdana"/>
              </a:rPr>
              <a:t>перевірка</a:t>
            </a:r>
            <a:r>
              <a:rPr dirty="0" sz="2900" spc="50">
                <a:latin typeface="Verdana"/>
                <a:cs typeface="Verdana"/>
              </a:rPr>
              <a:t> </a:t>
            </a:r>
            <a:r>
              <a:rPr dirty="0" sz="2900" b="1">
                <a:solidFill>
                  <a:srgbClr val="5478EC"/>
                </a:solidFill>
                <a:latin typeface="Verdana"/>
                <a:cs typeface="Verdana"/>
              </a:rPr>
              <a:t>узгодженості</a:t>
            </a:r>
            <a:r>
              <a:rPr dirty="0" sz="2900" spc="5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2900" spc="-10">
                <a:latin typeface="Verdana"/>
                <a:cs typeface="Verdana"/>
              </a:rPr>
              <a:t>розділів</a:t>
            </a:r>
            <a:endParaRPr sz="2900">
              <a:latin typeface="Verdana"/>
              <a:cs typeface="Verdana"/>
            </a:endParaRPr>
          </a:p>
          <a:p>
            <a:pPr marL="428625" marR="5259070">
              <a:lnSpc>
                <a:spcPct val="116399"/>
              </a:lnSpc>
            </a:pPr>
            <a:r>
              <a:rPr dirty="0" sz="2900" b="1">
                <a:solidFill>
                  <a:srgbClr val="5478EC"/>
                </a:solidFill>
                <a:latin typeface="Verdana"/>
                <a:cs typeface="Verdana"/>
              </a:rPr>
              <a:t>переформулювання</a:t>
            </a:r>
            <a:r>
              <a:rPr dirty="0" sz="2900" spc="-1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2900">
                <a:latin typeface="Verdana"/>
                <a:cs typeface="Verdana"/>
              </a:rPr>
              <a:t>стилістично</a:t>
            </a:r>
            <a:r>
              <a:rPr dirty="0" sz="2900" spc="-15">
                <a:latin typeface="Verdana"/>
                <a:cs typeface="Verdana"/>
              </a:rPr>
              <a:t> </a:t>
            </a:r>
            <a:r>
              <a:rPr dirty="0" sz="2900">
                <a:latin typeface="Verdana"/>
                <a:cs typeface="Verdana"/>
              </a:rPr>
              <a:t>«ризикованих»</a:t>
            </a:r>
            <a:r>
              <a:rPr dirty="0" sz="2900" spc="-15">
                <a:latin typeface="Verdana"/>
                <a:cs typeface="Verdana"/>
              </a:rPr>
              <a:t> </a:t>
            </a:r>
            <a:r>
              <a:rPr dirty="0" sz="2900" spc="-10">
                <a:latin typeface="Verdana"/>
                <a:cs typeface="Verdana"/>
              </a:rPr>
              <a:t>абзаців </a:t>
            </a:r>
            <a:r>
              <a:rPr dirty="0" sz="2900">
                <a:latin typeface="Verdana"/>
                <a:cs typeface="Verdana"/>
              </a:rPr>
              <a:t>підготовка </a:t>
            </a:r>
            <a:r>
              <a:rPr dirty="0" sz="2900" b="1">
                <a:solidFill>
                  <a:srgbClr val="5478EC"/>
                </a:solidFill>
                <a:latin typeface="Verdana"/>
                <a:cs typeface="Verdana"/>
              </a:rPr>
              <a:t>таблиць </a:t>
            </a:r>
            <a:r>
              <a:rPr dirty="0" sz="2900">
                <a:latin typeface="Verdana"/>
                <a:cs typeface="Verdana"/>
              </a:rPr>
              <a:t>і порівняльних</a:t>
            </a:r>
            <a:r>
              <a:rPr dirty="0" sz="2900" spc="5">
                <a:latin typeface="Verdana"/>
                <a:cs typeface="Verdana"/>
              </a:rPr>
              <a:t> </a:t>
            </a:r>
            <a:r>
              <a:rPr dirty="0" sz="2900" spc="-10" b="1">
                <a:solidFill>
                  <a:srgbClr val="5478EC"/>
                </a:solidFill>
                <a:latin typeface="Verdana"/>
                <a:cs typeface="Verdana"/>
              </a:rPr>
              <a:t>оглядів</a:t>
            </a:r>
            <a:endParaRPr sz="2900">
              <a:latin typeface="Verdana"/>
              <a:cs typeface="Verdana"/>
            </a:endParaRPr>
          </a:p>
          <a:p>
            <a:pPr marL="428625">
              <a:lnSpc>
                <a:spcPct val="100000"/>
              </a:lnSpc>
              <a:spcBef>
                <a:spcPts val="565"/>
              </a:spcBef>
            </a:pPr>
            <a:r>
              <a:rPr dirty="0" sz="2900">
                <a:latin typeface="Verdana"/>
                <a:cs typeface="Verdana"/>
              </a:rPr>
              <a:t>попередній</a:t>
            </a:r>
            <a:r>
              <a:rPr dirty="0" sz="2900" spc="5">
                <a:latin typeface="Verdana"/>
                <a:cs typeface="Verdana"/>
              </a:rPr>
              <a:t> </a:t>
            </a:r>
            <a:r>
              <a:rPr dirty="0" sz="2900" b="1">
                <a:solidFill>
                  <a:srgbClr val="5478EC"/>
                </a:solidFill>
                <a:latin typeface="Verdana"/>
                <a:cs typeface="Verdana"/>
              </a:rPr>
              <a:t>аналіз</a:t>
            </a:r>
            <a:r>
              <a:rPr dirty="0" sz="2900" spc="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2900">
                <a:latin typeface="Verdana"/>
                <a:cs typeface="Verdana"/>
              </a:rPr>
              <a:t>масивів</a:t>
            </a:r>
            <a:r>
              <a:rPr dirty="0" sz="2900" spc="5">
                <a:latin typeface="Verdana"/>
                <a:cs typeface="Verdana"/>
              </a:rPr>
              <a:t> </a:t>
            </a:r>
            <a:r>
              <a:rPr dirty="0" sz="2900">
                <a:latin typeface="Verdana"/>
                <a:cs typeface="Verdana"/>
              </a:rPr>
              <a:t>власних</a:t>
            </a:r>
            <a:r>
              <a:rPr dirty="0" sz="2900" spc="5">
                <a:latin typeface="Verdana"/>
                <a:cs typeface="Verdana"/>
              </a:rPr>
              <a:t> </a:t>
            </a:r>
            <a:r>
              <a:rPr dirty="0" sz="2900" spc="-10">
                <a:latin typeface="Verdana"/>
                <a:cs typeface="Verdana"/>
              </a:rPr>
              <a:t>даних</a:t>
            </a:r>
            <a:endParaRPr sz="2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016084" y="2997763"/>
            <a:ext cx="2844165" cy="547624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833880">
              <a:lnSpc>
                <a:spcPct val="100000"/>
              </a:lnSpc>
              <a:spcBef>
                <a:spcPts val="5"/>
              </a:spcBef>
            </a:pPr>
            <a:r>
              <a:rPr dirty="0" sz="1500" spc="-10" b="1">
                <a:latin typeface="Verdana"/>
                <a:cs typeface="Verdana"/>
              </a:rPr>
              <a:t>Критерій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 b="1">
                <a:latin typeface="Verdana"/>
                <a:cs typeface="Verdana"/>
              </a:rPr>
              <a:t>Авторська </a:t>
            </a:r>
            <a:r>
              <a:rPr dirty="0" sz="1500" spc="-10" b="1">
                <a:latin typeface="Verdana"/>
                <a:cs typeface="Verdana"/>
              </a:rPr>
              <a:t>позиція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 b="1">
                <a:latin typeface="Verdana"/>
                <a:cs typeface="Verdana"/>
              </a:rPr>
              <a:t>Логіка </a:t>
            </a:r>
            <a:r>
              <a:rPr dirty="0" sz="1500" spc="-10" b="1">
                <a:latin typeface="Verdana"/>
                <a:cs typeface="Verdana"/>
              </a:rPr>
              <a:t>викладу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458800"/>
              </a:lnSpc>
              <a:spcBef>
                <a:spcPts val="5"/>
              </a:spcBef>
            </a:pPr>
            <a:r>
              <a:rPr dirty="0" sz="1500" b="1">
                <a:latin typeface="Verdana"/>
                <a:cs typeface="Verdana"/>
              </a:rPr>
              <a:t>Переходи</a:t>
            </a:r>
            <a:r>
              <a:rPr dirty="0" sz="1500" spc="-20" b="1">
                <a:latin typeface="Verdana"/>
                <a:cs typeface="Verdana"/>
              </a:rPr>
              <a:t> </a:t>
            </a:r>
            <a:r>
              <a:rPr dirty="0" sz="1500" b="1">
                <a:latin typeface="Verdana"/>
                <a:cs typeface="Verdana"/>
              </a:rPr>
              <a:t>між</a:t>
            </a:r>
            <a:r>
              <a:rPr dirty="0" sz="1500" spc="-15" b="1">
                <a:latin typeface="Verdana"/>
                <a:cs typeface="Verdana"/>
              </a:rPr>
              <a:t> </a:t>
            </a:r>
            <a:r>
              <a:rPr dirty="0" sz="1500" spc="-10" b="1">
                <a:latin typeface="Verdana"/>
                <a:cs typeface="Verdana"/>
              </a:rPr>
              <a:t>абзацами </a:t>
            </a:r>
            <a:r>
              <a:rPr dirty="0" sz="1500" b="1">
                <a:latin typeface="Verdana"/>
                <a:cs typeface="Verdana"/>
              </a:rPr>
              <a:t>Узагальнення й </a:t>
            </a:r>
            <a:r>
              <a:rPr dirty="0" sz="1500" spc="-10" b="1">
                <a:latin typeface="Verdana"/>
                <a:cs typeface="Verdana"/>
              </a:rPr>
              <a:t>висновки </a:t>
            </a:r>
            <a:r>
              <a:rPr dirty="0" sz="1500" b="1">
                <a:latin typeface="Verdana"/>
                <a:cs typeface="Verdana"/>
              </a:rPr>
              <a:t>Інтонація </a:t>
            </a:r>
            <a:r>
              <a:rPr dirty="0" sz="1500" spc="-10" b="1">
                <a:latin typeface="Verdana"/>
                <a:cs typeface="Verdana"/>
              </a:rPr>
              <a:t>тексту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818833" y="2997763"/>
            <a:ext cx="4044315" cy="547624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052195">
              <a:lnSpc>
                <a:spcPct val="100000"/>
              </a:lnSpc>
              <a:spcBef>
                <a:spcPts val="5"/>
              </a:spcBef>
            </a:pPr>
            <a:r>
              <a:rPr dirty="0" sz="1500" b="1">
                <a:latin typeface="Verdana"/>
                <a:cs typeface="Verdana"/>
              </a:rPr>
              <a:t>Живий науковий </a:t>
            </a:r>
            <a:r>
              <a:rPr dirty="0" sz="1500" spc="-10" b="1">
                <a:latin typeface="Verdana"/>
                <a:cs typeface="Verdana"/>
              </a:rPr>
              <a:t>стиль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>
                <a:latin typeface="Verdana"/>
                <a:cs typeface="Verdana"/>
              </a:rPr>
              <a:t>Чітко</a:t>
            </a:r>
            <a:r>
              <a:rPr dirty="0" sz="1500" spc="-5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видно,</a:t>
            </a:r>
            <a:r>
              <a:rPr dirty="0" sz="1500" spc="-5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що</a:t>
            </a:r>
            <a:r>
              <a:rPr dirty="0" sz="1500" spc="-5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стверджує</a:t>
            </a:r>
            <a:r>
              <a:rPr dirty="0" sz="1500" spc="-5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автор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>
                <a:latin typeface="Verdana"/>
                <a:cs typeface="Verdana"/>
              </a:rPr>
              <a:t>Послідовна</a:t>
            </a:r>
            <a:r>
              <a:rPr dirty="0" sz="1500" spc="-4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аргументація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з</a:t>
            </a:r>
            <a:r>
              <a:rPr dirty="0" sz="1500" spc="-4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поясненнями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16700"/>
              </a:lnSpc>
            </a:pPr>
            <a:r>
              <a:rPr dirty="0" sz="1500">
                <a:latin typeface="Verdana"/>
                <a:cs typeface="Verdana"/>
              </a:rPr>
              <a:t>Логічні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містки,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посилання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на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попередній аналіз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60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Verdana"/>
                <a:cs typeface="Verdana"/>
              </a:rPr>
              <a:t>Обережні,</a:t>
            </a:r>
            <a:r>
              <a:rPr dirty="0" sz="1500" spc="-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з</a:t>
            </a:r>
            <a:r>
              <a:rPr dirty="0" sz="1500" spc="-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уточненнями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Verdana"/>
                <a:cs typeface="Verdana"/>
              </a:rPr>
              <a:t>Відчутна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дослідницька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робота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621566" y="2864413"/>
            <a:ext cx="4624070" cy="560959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algn="ctr" marL="26034">
              <a:lnSpc>
                <a:spcPct val="100000"/>
              </a:lnSpc>
              <a:spcBef>
                <a:spcPts val="5"/>
              </a:spcBef>
            </a:pPr>
            <a:r>
              <a:rPr dirty="0" sz="1500" b="1">
                <a:latin typeface="Verdana"/>
                <a:cs typeface="Verdana"/>
              </a:rPr>
              <a:t>Може</a:t>
            </a:r>
            <a:r>
              <a:rPr dirty="0" sz="1500" spc="-20" b="1">
                <a:latin typeface="Verdana"/>
                <a:cs typeface="Verdana"/>
              </a:rPr>
              <a:t> </a:t>
            </a:r>
            <a:r>
              <a:rPr dirty="0" sz="1500" b="1">
                <a:latin typeface="Verdana"/>
                <a:cs typeface="Verdana"/>
              </a:rPr>
              <a:t>виглядати</a:t>
            </a:r>
            <a:r>
              <a:rPr dirty="0" sz="1500" spc="-15" b="1">
                <a:latin typeface="Verdana"/>
                <a:cs typeface="Verdana"/>
              </a:rPr>
              <a:t> </a:t>
            </a:r>
            <a:r>
              <a:rPr dirty="0" sz="1500" b="1">
                <a:latin typeface="Verdana"/>
                <a:cs typeface="Verdana"/>
              </a:rPr>
              <a:t>шаблонним</a:t>
            </a:r>
            <a:r>
              <a:rPr dirty="0" sz="1500" spc="-15" b="1">
                <a:latin typeface="Verdana"/>
                <a:cs typeface="Verdana"/>
              </a:rPr>
              <a:t> </a:t>
            </a:r>
            <a:r>
              <a:rPr dirty="0" sz="1500" b="1">
                <a:latin typeface="Verdana"/>
                <a:cs typeface="Verdana"/>
              </a:rPr>
              <a:t>LLM-</a:t>
            </a:r>
            <a:r>
              <a:rPr dirty="0" sz="1500" spc="-10" b="1">
                <a:latin typeface="Verdana"/>
                <a:cs typeface="Verdana"/>
              </a:rPr>
              <a:t>стилем,</a:t>
            </a:r>
            <a:endParaRPr sz="1500">
              <a:latin typeface="Verdana"/>
              <a:cs typeface="Verdana"/>
            </a:endParaRPr>
          </a:p>
          <a:p>
            <a:pPr algn="ctr" marL="26034">
              <a:lnSpc>
                <a:spcPct val="100000"/>
              </a:lnSpc>
              <a:spcBef>
                <a:spcPts val="300"/>
              </a:spcBef>
            </a:pPr>
            <a:r>
              <a:rPr dirty="0" sz="1500" b="1">
                <a:latin typeface="Verdana"/>
                <a:cs typeface="Verdana"/>
              </a:rPr>
              <a:t>якщо</a:t>
            </a:r>
            <a:r>
              <a:rPr dirty="0" sz="1500" spc="-50" b="1">
                <a:latin typeface="Verdana"/>
                <a:cs typeface="Verdana"/>
              </a:rPr>
              <a:t> </a:t>
            </a:r>
            <a:r>
              <a:rPr dirty="0" sz="1500" spc="-10" b="1">
                <a:latin typeface="Verdana"/>
                <a:cs typeface="Verdana"/>
              </a:rPr>
              <a:t>зловживати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64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>
                <a:latin typeface="Verdana"/>
                <a:cs typeface="Verdana"/>
              </a:rPr>
              <a:t>Нейтральна позиція без </a:t>
            </a:r>
            <a:r>
              <a:rPr dirty="0" sz="1500" spc="-10">
                <a:latin typeface="Verdana"/>
                <a:cs typeface="Verdana"/>
              </a:rPr>
              <a:t>аргументів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>
                <a:latin typeface="Verdana"/>
                <a:cs typeface="Verdana"/>
              </a:rPr>
              <a:t>Формальна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логіка</a:t>
            </a:r>
            <a:r>
              <a:rPr dirty="0" sz="1500" spc="-1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без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пояснень</a:t>
            </a:r>
            <a:r>
              <a:rPr dirty="0" sz="1500" spc="-10">
                <a:latin typeface="Verdana"/>
                <a:cs typeface="Verdana"/>
              </a:rPr>
              <a:t> вибору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60"/>
              </a:spcBef>
            </a:pPr>
            <a:endParaRPr sz="1500">
              <a:latin typeface="Verdana"/>
              <a:cs typeface="Verdana"/>
            </a:endParaRPr>
          </a:p>
          <a:p>
            <a:pPr marR="255904">
              <a:lnSpc>
                <a:spcPct val="116700"/>
              </a:lnSpc>
            </a:pPr>
            <a:r>
              <a:rPr dirty="0" sz="1500">
                <a:latin typeface="Verdana"/>
                <a:cs typeface="Verdana"/>
              </a:rPr>
              <a:t>Надмірно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шаблонні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фрази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(«Отже»,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«Таким чином»)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64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>
                <a:latin typeface="Verdana"/>
                <a:cs typeface="Verdana"/>
              </a:rPr>
              <a:t>Гіперузагальнення без </a:t>
            </a:r>
            <a:r>
              <a:rPr dirty="0" sz="1500" spc="-10">
                <a:latin typeface="Verdana"/>
                <a:cs typeface="Verdana"/>
              </a:rPr>
              <a:t>аргументів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>
                <a:latin typeface="Verdana"/>
                <a:cs typeface="Verdana"/>
              </a:rPr>
              <a:t>Надмірно</a:t>
            </a:r>
            <a:r>
              <a:rPr dirty="0" sz="1500" spc="-5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«гладкий»,</a:t>
            </a:r>
            <a:r>
              <a:rPr dirty="0" sz="1500" spc="-5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без</a:t>
            </a:r>
            <a:r>
              <a:rPr dirty="0" sz="1500" spc="-5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нюансів</a:t>
            </a:r>
            <a:endParaRPr sz="1500">
              <a:latin typeface="Verdana"/>
              <a:cs typeface="Verdana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935265" y="2593974"/>
          <a:ext cx="14493875" cy="6290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2505"/>
                <a:gridCol w="4802505"/>
                <a:gridCol w="4802504"/>
              </a:tblGrid>
              <a:tr h="1048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048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048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048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048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048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0168" y="1500369"/>
            <a:ext cx="16399510" cy="76390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850">
                <a:solidFill>
                  <a:srgbClr val="000000"/>
                </a:solidFill>
                <a:latin typeface="Tahoma"/>
                <a:cs typeface="Tahoma"/>
              </a:rPr>
              <a:t>Відмінності</a:t>
            </a:r>
            <a:r>
              <a:rPr dirty="0" sz="4850" spc="-2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850">
                <a:solidFill>
                  <a:srgbClr val="000000"/>
                </a:solidFill>
                <a:latin typeface="Tahoma"/>
                <a:cs typeface="Tahoma"/>
              </a:rPr>
              <a:t>між</a:t>
            </a:r>
            <a:r>
              <a:rPr dirty="0" sz="4850" spc="-2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850">
                <a:solidFill>
                  <a:srgbClr val="338241"/>
                </a:solidFill>
                <a:latin typeface="Tahoma"/>
                <a:cs typeface="Tahoma"/>
              </a:rPr>
              <a:t>«живим»</a:t>
            </a:r>
            <a:r>
              <a:rPr dirty="0" sz="4850" spc="-210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850">
                <a:solidFill>
                  <a:srgbClr val="000000"/>
                </a:solidFill>
                <a:latin typeface="Tahoma"/>
                <a:cs typeface="Tahoma"/>
              </a:rPr>
              <a:t>та</a:t>
            </a:r>
            <a:r>
              <a:rPr dirty="0" sz="4850" spc="-2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850" spc="-10">
                <a:solidFill>
                  <a:srgbClr val="338241"/>
                </a:solidFill>
                <a:latin typeface="Tahoma"/>
                <a:cs typeface="Tahoma"/>
              </a:rPr>
              <a:t>«машинним»</a:t>
            </a:r>
            <a:r>
              <a:rPr dirty="0" sz="4850" spc="-21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850" spc="-10">
                <a:solidFill>
                  <a:srgbClr val="000000"/>
                </a:solidFill>
                <a:latin typeface="Tahoma"/>
                <a:cs typeface="Tahoma"/>
              </a:rPr>
              <a:t>текстом</a:t>
            </a:r>
            <a:endParaRPr sz="48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02274" y="3094586"/>
            <a:ext cx="2757170" cy="548830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775460">
              <a:lnSpc>
                <a:spcPct val="100000"/>
              </a:lnSpc>
              <a:spcBef>
                <a:spcPts val="5"/>
              </a:spcBef>
            </a:pPr>
            <a:r>
              <a:rPr dirty="0" sz="1500" spc="-10" b="1">
                <a:latin typeface="Verdana"/>
                <a:cs typeface="Verdana"/>
              </a:rPr>
              <a:t>Критерій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 spc="-10" b="1">
                <a:latin typeface="Verdana"/>
                <a:cs typeface="Verdana"/>
              </a:rPr>
              <a:t>Синтаксис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 spc="-10" b="1">
                <a:latin typeface="Verdana"/>
                <a:cs typeface="Verdana"/>
              </a:rPr>
              <a:t>Термінологія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500" b="1">
                <a:latin typeface="Verdana"/>
                <a:cs typeface="Verdana"/>
              </a:rPr>
              <a:t>Робота</a:t>
            </a:r>
            <a:r>
              <a:rPr dirty="0" sz="1500" spc="-5" b="1">
                <a:latin typeface="Verdana"/>
                <a:cs typeface="Verdana"/>
              </a:rPr>
              <a:t> </a:t>
            </a:r>
            <a:r>
              <a:rPr dirty="0" sz="1500" b="1">
                <a:latin typeface="Verdana"/>
                <a:cs typeface="Verdana"/>
              </a:rPr>
              <a:t>з</a:t>
            </a:r>
            <a:r>
              <a:rPr dirty="0" sz="1500" spc="-5" b="1">
                <a:latin typeface="Verdana"/>
                <a:cs typeface="Verdana"/>
              </a:rPr>
              <a:t> </a:t>
            </a:r>
            <a:r>
              <a:rPr dirty="0" sz="1500" spc="-10" b="1">
                <a:latin typeface="Verdana"/>
                <a:cs typeface="Verdana"/>
              </a:rPr>
              <a:t>джерелами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 spc="-10" b="1">
                <a:latin typeface="Verdana"/>
                <a:cs typeface="Verdana"/>
              </a:rPr>
              <a:t>Повтори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 b="1">
                <a:latin typeface="Verdana"/>
                <a:cs typeface="Verdana"/>
              </a:rPr>
              <a:t>Типові </a:t>
            </a:r>
            <a:r>
              <a:rPr dirty="0" sz="1500" spc="-10" b="1">
                <a:latin typeface="Verdana"/>
                <a:cs typeface="Verdana"/>
              </a:rPr>
              <a:t>фрази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387266" y="3094586"/>
            <a:ext cx="4086860" cy="548830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algn="ctr" marL="445770">
              <a:lnSpc>
                <a:spcPct val="100000"/>
              </a:lnSpc>
              <a:spcBef>
                <a:spcPts val="5"/>
              </a:spcBef>
            </a:pPr>
            <a:r>
              <a:rPr dirty="0" sz="1500" b="1">
                <a:latin typeface="Verdana"/>
                <a:cs typeface="Verdana"/>
              </a:rPr>
              <a:t>Живий науковий </a:t>
            </a:r>
            <a:r>
              <a:rPr dirty="0" sz="1500" spc="-10" b="1">
                <a:latin typeface="Verdana"/>
                <a:cs typeface="Verdana"/>
              </a:rPr>
              <a:t>стиль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459900"/>
              </a:lnSpc>
            </a:pPr>
            <a:r>
              <a:rPr dirty="0" sz="1500">
                <a:latin typeface="Verdana"/>
                <a:cs typeface="Verdana"/>
              </a:rPr>
              <a:t>Різноманітні</a:t>
            </a:r>
            <a:r>
              <a:rPr dirty="0" sz="1500" spc="-4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структури</a:t>
            </a:r>
            <a:r>
              <a:rPr dirty="0" sz="1500" spc="-4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речень Використовується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доречно,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з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контекстом </a:t>
            </a:r>
            <a:r>
              <a:rPr dirty="0" sz="1500">
                <a:latin typeface="Verdana"/>
                <a:cs typeface="Verdana"/>
              </a:rPr>
              <a:t>Джерела інтегровані в </a:t>
            </a:r>
            <a:r>
              <a:rPr dirty="0" sz="1500" spc="-10">
                <a:latin typeface="Verdana"/>
                <a:cs typeface="Verdana"/>
              </a:rPr>
              <a:t>аргументацію </a:t>
            </a:r>
            <a:r>
              <a:rPr dirty="0" sz="1500">
                <a:latin typeface="Verdana"/>
                <a:cs typeface="Verdana"/>
              </a:rPr>
              <a:t>Смислові</a:t>
            </a:r>
            <a:r>
              <a:rPr dirty="0" sz="1500" spc="-4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повтори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з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новим</a:t>
            </a:r>
            <a:r>
              <a:rPr dirty="0" sz="1500" spc="-3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акцентом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500">
                <a:latin typeface="Verdana"/>
                <a:cs typeface="Verdana"/>
              </a:rPr>
              <a:t>Контекстні, </a:t>
            </a:r>
            <a:r>
              <a:rPr dirty="0" sz="1500" spc="-10">
                <a:latin typeface="Verdana"/>
                <a:cs typeface="Verdana"/>
              </a:rPr>
              <a:t>різноманітні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072255" y="2961236"/>
            <a:ext cx="4500880" cy="575500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algn="ctr" marL="31115">
              <a:lnSpc>
                <a:spcPct val="100000"/>
              </a:lnSpc>
              <a:spcBef>
                <a:spcPts val="5"/>
              </a:spcBef>
            </a:pPr>
            <a:r>
              <a:rPr dirty="0" sz="1500" b="1">
                <a:latin typeface="Verdana"/>
                <a:cs typeface="Verdana"/>
              </a:rPr>
              <a:t>Може</a:t>
            </a:r>
            <a:r>
              <a:rPr dirty="0" sz="1500" spc="-20" b="1">
                <a:latin typeface="Verdana"/>
                <a:cs typeface="Verdana"/>
              </a:rPr>
              <a:t> </a:t>
            </a:r>
            <a:r>
              <a:rPr dirty="0" sz="1500" b="1">
                <a:latin typeface="Verdana"/>
                <a:cs typeface="Verdana"/>
              </a:rPr>
              <a:t>виглядати</a:t>
            </a:r>
            <a:r>
              <a:rPr dirty="0" sz="1500" spc="-15" b="1">
                <a:latin typeface="Verdana"/>
                <a:cs typeface="Verdana"/>
              </a:rPr>
              <a:t> </a:t>
            </a:r>
            <a:r>
              <a:rPr dirty="0" sz="1500" b="1">
                <a:latin typeface="Verdana"/>
                <a:cs typeface="Verdana"/>
              </a:rPr>
              <a:t>шаблонним</a:t>
            </a:r>
            <a:r>
              <a:rPr dirty="0" sz="1500" spc="-15" b="1">
                <a:latin typeface="Verdana"/>
                <a:cs typeface="Verdana"/>
              </a:rPr>
              <a:t> </a:t>
            </a:r>
            <a:r>
              <a:rPr dirty="0" sz="1500" spc="-20" b="1">
                <a:latin typeface="Verdana"/>
                <a:cs typeface="Verdana"/>
              </a:rPr>
              <a:t>LLM-</a:t>
            </a:r>
            <a:endParaRPr sz="1500">
              <a:latin typeface="Verdana"/>
              <a:cs typeface="Verdana"/>
            </a:endParaRPr>
          </a:p>
          <a:p>
            <a:pPr algn="ctr" marL="31115">
              <a:lnSpc>
                <a:spcPct val="100000"/>
              </a:lnSpc>
              <a:spcBef>
                <a:spcPts val="300"/>
              </a:spcBef>
            </a:pPr>
            <a:r>
              <a:rPr dirty="0" sz="1500" b="1">
                <a:latin typeface="Verdana"/>
                <a:cs typeface="Verdana"/>
              </a:rPr>
              <a:t>стилем,</a:t>
            </a:r>
            <a:r>
              <a:rPr dirty="0" sz="1500" spc="-25" b="1">
                <a:latin typeface="Verdana"/>
                <a:cs typeface="Verdana"/>
              </a:rPr>
              <a:t> </a:t>
            </a:r>
            <a:r>
              <a:rPr dirty="0" sz="1500" b="1">
                <a:latin typeface="Verdana"/>
                <a:cs typeface="Verdana"/>
              </a:rPr>
              <a:t>якщо</a:t>
            </a:r>
            <a:r>
              <a:rPr dirty="0" sz="1500" spc="-25" b="1">
                <a:latin typeface="Verdana"/>
                <a:cs typeface="Verdana"/>
              </a:rPr>
              <a:t> </a:t>
            </a:r>
            <a:r>
              <a:rPr dirty="0" sz="1500" spc="-10" b="1">
                <a:latin typeface="Verdana"/>
                <a:cs typeface="Verdana"/>
              </a:rPr>
              <a:t>зловживати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80"/>
              </a:spcBef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Verdana"/>
                <a:cs typeface="Verdana"/>
              </a:rPr>
              <a:t>Повторювані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початки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речень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без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варіацій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459900"/>
              </a:lnSpc>
            </a:pPr>
            <a:r>
              <a:rPr dirty="0" sz="1500">
                <a:latin typeface="Verdana"/>
                <a:cs typeface="Verdana"/>
              </a:rPr>
              <a:t>Надмірна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кількість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термінів</a:t>
            </a:r>
            <a:r>
              <a:rPr dirty="0" sz="1500" spc="-1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без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пояснення </a:t>
            </a:r>
            <a:r>
              <a:rPr dirty="0" sz="1500">
                <a:latin typeface="Verdana"/>
                <a:cs typeface="Verdana"/>
              </a:rPr>
              <a:t>Перерахування</a:t>
            </a:r>
            <a:r>
              <a:rPr dirty="0" sz="1500" spc="-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джерел без зв’язку</a:t>
            </a:r>
            <a:r>
              <a:rPr dirty="0" sz="1500" spc="-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з </a:t>
            </a:r>
            <a:r>
              <a:rPr dirty="0" sz="1500" spc="-10">
                <a:latin typeface="Verdana"/>
                <a:cs typeface="Verdana"/>
              </a:rPr>
              <a:t>текстом </a:t>
            </a:r>
            <a:r>
              <a:rPr dirty="0" sz="1500">
                <a:latin typeface="Verdana"/>
                <a:cs typeface="Verdana"/>
              </a:rPr>
              <a:t>Механічні</a:t>
            </a:r>
            <a:r>
              <a:rPr dirty="0" sz="1500" spc="-3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повтори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без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зміни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сенсу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1500">
              <a:latin typeface="Verdana"/>
              <a:cs typeface="Verdana"/>
            </a:endParaRPr>
          </a:p>
          <a:p>
            <a:pPr marR="576580">
              <a:lnSpc>
                <a:spcPct val="116700"/>
              </a:lnSpc>
            </a:pPr>
            <a:r>
              <a:rPr dirty="0" sz="1500">
                <a:latin typeface="Verdana"/>
                <a:cs typeface="Verdana"/>
              </a:rPr>
              <a:t>Клішовані:</a:t>
            </a:r>
            <a:r>
              <a:rPr dirty="0" sz="1500" spc="-25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«У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сучасному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>
                <a:latin typeface="Verdana"/>
                <a:cs typeface="Verdana"/>
              </a:rPr>
              <a:t>світі…»,</a:t>
            </a:r>
            <a:r>
              <a:rPr dirty="0" sz="1500" spc="-20">
                <a:latin typeface="Verdana"/>
                <a:cs typeface="Verdana"/>
              </a:rPr>
              <a:t> </a:t>
            </a:r>
            <a:r>
              <a:rPr dirty="0" sz="1500" spc="-10">
                <a:latin typeface="Verdana"/>
                <a:cs typeface="Verdana"/>
              </a:rPr>
              <a:t>«Слід зазначити…»</a:t>
            </a:r>
            <a:endParaRPr sz="1500">
              <a:latin typeface="Verdana"/>
              <a:cs typeface="Verdana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621311" y="2690818"/>
          <a:ext cx="14140815" cy="630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5030"/>
                <a:gridCol w="4685030"/>
                <a:gridCol w="4685029"/>
              </a:tblGrid>
              <a:tr h="1050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0168" y="1500369"/>
            <a:ext cx="16399510" cy="76390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850">
                <a:solidFill>
                  <a:srgbClr val="000000"/>
                </a:solidFill>
                <a:latin typeface="Tahoma"/>
                <a:cs typeface="Tahoma"/>
              </a:rPr>
              <a:t>Відмінності</a:t>
            </a:r>
            <a:r>
              <a:rPr dirty="0" sz="4850" spc="-2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850">
                <a:solidFill>
                  <a:srgbClr val="000000"/>
                </a:solidFill>
                <a:latin typeface="Tahoma"/>
                <a:cs typeface="Tahoma"/>
              </a:rPr>
              <a:t>між</a:t>
            </a:r>
            <a:r>
              <a:rPr dirty="0" sz="4850" spc="-2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850">
                <a:solidFill>
                  <a:srgbClr val="338241"/>
                </a:solidFill>
                <a:latin typeface="Tahoma"/>
                <a:cs typeface="Tahoma"/>
              </a:rPr>
              <a:t>«живим»</a:t>
            </a:r>
            <a:r>
              <a:rPr dirty="0" sz="4850" spc="-210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850">
                <a:solidFill>
                  <a:srgbClr val="000000"/>
                </a:solidFill>
                <a:latin typeface="Tahoma"/>
                <a:cs typeface="Tahoma"/>
              </a:rPr>
              <a:t>та</a:t>
            </a:r>
            <a:r>
              <a:rPr dirty="0" sz="4850" spc="-2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850" spc="-10">
                <a:solidFill>
                  <a:srgbClr val="338241"/>
                </a:solidFill>
                <a:latin typeface="Tahoma"/>
                <a:cs typeface="Tahoma"/>
              </a:rPr>
              <a:t>«машинним»</a:t>
            </a:r>
            <a:r>
              <a:rPr dirty="0" sz="4850" spc="-21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850" spc="-10">
                <a:solidFill>
                  <a:srgbClr val="000000"/>
                </a:solidFill>
                <a:latin typeface="Tahoma"/>
                <a:cs typeface="Tahoma"/>
              </a:rPr>
              <a:t>текстом</a:t>
            </a:r>
            <a:endParaRPr sz="48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803" y="4467833"/>
            <a:ext cx="10101580" cy="9912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300">
                <a:solidFill>
                  <a:srgbClr val="5CB360"/>
                </a:solidFill>
                <a:latin typeface="Tahoma"/>
                <a:cs typeface="Tahoma"/>
              </a:rPr>
              <a:t>Кейси</a:t>
            </a:r>
            <a:r>
              <a:rPr dirty="0" sz="6300" spc="-15">
                <a:solidFill>
                  <a:srgbClr val="5CB360"/>
                </a:solidFill>
                <a:latin typeface="Tahoma"/>
                <a:cs typeface="Tahoma"/>
              </a:rPr>
              <a:t> </a:t>
            </a:r>
            <a:r>
              <a:rPr dirty="0" sz="6300">
                <a:solidFill>
                  <a:srgbClr val="000000"/>
                </a:solidFill>
                <a:latin typeface="Tahoma"/>
                <a:cs typeface="Tahoma"/>
              </a:rPr>
              <a:t>з нашої </a:t>
            </a:r>
            <a:r>
              <a:rPr dirty="0" sz="6300" spc="-10">
                <a:solidFill>
                  <a:srgbClr val="000000"/>
                </a:solidFill>
                <a:latin typeface="Tahoma"/>
                <a:cs typeface="Tahoma"/>
              </a:rPr>
              <a:t>практики</a:t>
            </a:r>
            <a:endParaRPr sz="6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526" y="1261840"/>
            <a:ext cx="14805025" cy="8388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300">
                <a:solidFill>
                  <a:srgbClr val="000000"/>
                </a:solidFill>
                <a:latin typeface="Tahoma"/>
                <a:cs typeface="Tahoma"/>
              </a:rPr>
              <a:t>Чому</a:t>
            </a:r>
            <a:r>
              <a:rPr dirty="0" sz="5300" spc="-2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300">
                <a:solidFill>
                  <a:srgbClr val="000000"/>
                </a:solidFill>
                <a:latin typeface="Tahoma"/>
                <a:cs typeface="Tahoma"/>
              </a:rPr>
              <a:t>варто</a:t>
            </a:r>
            <a:r>
              <a:rPr dirty="0" sz="5300" spc="-2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300">
                <a:solidFill>
                  <a:srgbClr val="000000"/>
                </a:solidFill>
                <a:latin typeface="Tahoma"/>
                <a:cs typeface="Tahoma"/>
              </a:rPr>
              <a:t>обрати</a:t>
            </a:r>
            <a:r>
              <a:rPr dirty="0" sz="5300" spc="-2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300">
                <a:solidFill>
                  <a:srgbClr val="338241"/>
                </a:solidFill>
                <a:latin typeface="Tahoma"/>
                <a:cs typeface="Tahoma"/>
              </a:rPr>
              <a:t>супровід</a:t>
            </a:r>
            <a:r>
              <a:rPr dirty="0" sz="5300" spc="-1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5300" spc="-10">
                <a:solidFill>
                  <a:srgbClr val="338241"/>
                </a:solidFill>
                <a:latin typeface="Tahoma"/>
                <a:cs typeface="Tahoma"/>
              </a:rPr>
              <a:t>спеціалістів?</a:t>
            </a:r>
            <a:endParaRPr sz="53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18132" y="3059803"/>
            <a:ext cx="9076055" cy="487235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937000" marR="351790" indent="-3473450">
              <a:lnSpc>
                <a:spcPct val="112700"/>
              </a:lnSpc>
              <a:spcBef>
                <a:spcPts val="140"/>
              </a:spcBef>
            </a:pPr>
            <a:r>
              <a:rPr dirty="0" sz="3400" spc="85">
                <a:latin typeface="Segoe UI Symbol"/>
                <a:cs typeface="Segoe UI Symbol"/>
              </a:rPr>
              <a:t>⚠</a:t>
            </a:r>
            <a:r>
              <a:rPr dirty="0" sz="3400" spc="130">
                <a:latin typeface="Segoe UI Symbol"/>
                <a:cs typeface="Segoe UI Symbol"/>
              </a:rPr>
              <a:t> </a:t>
            </a:r>
            <a:r>
              <a:rPr dirty="0" sz="3000" b="1">
                <a:latin typeface="Verdana"/>
                <a:cs typeface="Verdana"/>
              </a:rPr>
              <a:t>Самостійна</a:t>
            </a:r>
            <a:r>
              <a:rPr dirty="0" sz="3000" spc="10" b="1">
                <a:latin typeface="Verdana"/>
                <a:cs typeface="Verdana"/>
              </a:rPr>
              <a:t> </a:t>
            </a:r>
            <a:r>
              <a:rPr dirty="0" sz="3000" b="1">
                <a:latin typeface="Verdana"/>
                <a:cs typeface="Verdana"/>
              </a:rPr>
              <a:t>робота</a:t>
            </a:r>
            <a:r>
              <a:rPr dirty="0" sz="3000" spc="5" b="1">
                <a:latin typeface="Verdana"/>
                <a:cs typeface="Verdana"/>
              </a:rPr>
              <a:t> </a:t>
            </a:r>
            <a:r>
              <a:rPr dirty="0" sz="3000" b="1">
                <a:latin typeface="Verdana"/>
                <a:cs typeface="Verdana"/>
              </a:rPr>
              <a:t>з</a:t>
            </a:r>
            <a:r>
              <a:rPr dirty="0" sz="3000" spc="10" b="1">
                <a:latin typeface="Verdana"/>
                <a:cs typeface="Verdana"/>
              </a:rPr>
              <a:t> </a:t>
            </a:r>
            <a:r>
              <a:rPr dirty="0" sz="3000" b="1">
                <a:latin typeface="Verdana"/>
                <a:cs typeface="Verdana"/>
              </a:rPr>
              <a:t>ШІ</a:t>
            </a:r>
            <a:r>
              <a:rPr dirty="0" sz="3000" spc="10" b="1">
                <a:latin typeface="Verdana"/>
                <a:cs typeface="Verdana"/>
              </a:rPr>
              <a:t> </a:t>
            </a:r>
            <a:r>
              <a:rPr dirty="0" sz="3000" b="1">
                <a:latin typeface="Verdana"/>
                <a:cs typeface="Verdana"/>
              </a:rPr>
              <a:t>=</a:t>
            </a:r>
            <a:r>
              <a:rPr dirty="0" sz="3000" spc="5" b="1">
                <a:latin typeface="Verdana"/>
                <a:cs typeface="Verdana"/>
              </a:rPr>
              <a:t> </a:t>
            </a:r>
            <a:r>
              <a:rPr dirty="0" sz="3000" spc="-10" b="1">
                <a:latin typeface="Verdana"/>
                <a:cs typeface="Verdana"/>
              </a:rPr>
              <a:t>високий ризик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3000">
              <a:latin typeface="Verdana"/>
              <a:cs typeface="Verdana"/>
            </a:endParaRPr>
          </a:p>
          <a:p>
            <a:pPr marL="432434" marR="342900" indent="-420370">
              <a:lnSpc>
                <a:spcPct val="116700"/>
              </a:lnSpc>
              <a:buAutoNum type="arabicPeriod"/>
              <a:tabLst>
                <a:tab pos="434975" algn="l"/>
              </a:tabLst>
            </a:pPr>
            <a:r>
              <a:rPr dirty="0" sz="3000">
                <a:latin typeface="Verdana"/>
                <a:cs typeface="Verdana"/>
              </a:rPr>
              <a:t>Використання</a:t>
            </a:r>
            <a:r>
              <a:rPr dirty="0" sz="3000" spc="-1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ШІ</a:t>
            </a:r>
            <a:r>
              <a:rPr dirty="0" sz="3000" spc="-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без</a:t>
            </a:r>
            <a:r>
              <a:rPr dirty="0" sz="3000" spc="-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контролю</a:t>
            </a:r>
            <a:r>
              <a:rPr dirty="0" sz="3000" spc="-10">
                <a:latin typeface="Verdana"/>
                <a:cs typeface="Verdana"/>
              </a:rPr>
              <a:t> експерта </a:t>
            </a:r>
            <a:r>
              <a:rPr dirty="0" sz="3000" spc="-10">
                <a:latin typeface="Verdana"/>
                <a:cs typeface="Verdana"/>
              </a:rPr>
              <a:t>	</a:t>
            </a:r>
            <a:r>
              <a:rPr dirty="0" sz="3000">
                <a:latin typeface="Verdana"/>
                <a:cs typeface="Verdana"/>
              </a:rPr>
              <a:t>може</a:t>
            </a:r>
            <a:r>
              <a:rPr dirty="0" sz="3000" spc="-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призвести до</a:t>
            </a:r>
            <a:r>
              <a:rPr dirty="0" sz="3000" spc="-5">
                <a:latin typeface="Verdana"/>
                <a:cs typeface="Verdana"/>
              </a:rPr>
              <a:t> </a:t>
            </a:r>
            <a:r>
              <a:rPr dirty="0" sz="3000" spc="-10" b="1">
                <a:solidFill>
                  <a:srgbClr val="338241"/>
                </a:solidFill>
                <a:latin typeface="Verdana"/>
                <a:cs typeface="Verdana"/>
              </a:rPr>
              <a:t>помилок</a:t>
            </a:r>
            <a:r>
              <a:rPr dirty="0" sz="3000" spc="-10" i="1">
                <a:solidFill>
                  <a:srgbClr val="338241"/>
                </a:solidFill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  <a:p>
            <a:pPr marL="432434" marR="5080" indent="-420370">
              <a:lnSpc>
                <a:spcPts val="4200"/>
              </a:lnSpc>
              <a:spcBef>
                <a:spcPts val="240"/>
              </a:spcBef>
              <a:buAutoNum type="arabicPeriod"/>
              <a:tabLst>
                <a:tab pos="434975" algn="l"/>
              </a:tabLst>
            </a:pPr>
            <a:r>
              <a:rPr dirty="0" sz="3000">
                <a:latin typeface="Verdana"/>
                <a:cs typeface="Verdana"/>
              </a:rPr>
              <a:t>Ризик</a:t>
            </a:r>
            <a:r>
              <a:rPr dirty="0" sz="3000" spc="-2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невідповідності</a:t>
            </a:r>
            <a:r>
              <a:rPr dirty="0" sz="3000" spc="-25"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338241"/>
                </a:solidFill>
                <a:latin typeface="Verdana"/>
                <a:cs typeface="Verdana"/>
              </a:rPr>
              <a:t>вимогам</a:t>
            </a:r>
            <a:r>
              <a:rPr dirty="0" sz="3000" spc="-20" b="1">
                <a:solidFill>
                  <a:srgbClr val="338241"/>
                </a:solidFill>
                <a:latin typeface="Verdana"/>
                <a:cs typeface="Verdana"/>
              </a:rPr>
              <a:t> </a:t>
            </a:r>
            <a:r>
              <a:rPr dirty="0" sz="3000" spc="-10" b="1">
                <a:solidFill>
                  <a:srgbClr val="338241"/>
                </a:solidFill>
                <a:latin typeface="Verdana"/>
                <a:cs typeface="Verdana"/>
              </a:rPr>
              <a:t>журналів </a:t>
            </a:r>
            <a:r>
              <a:rPr dirty="0" sz="3000" spc="-10" b="1">
                <a:solidFill>
                  <a:srgbClr val="338241"/>
                </a:solidFill>
                <a:latin typeface="Verdana"/>
                <a:cs typeface="Verdana"/>
              </a:rPr>
              <a:t>	</a:t>
            </a:r>
            <a:r>
              <a:rPr dirty="0" sz="3000" b="1">
                <a:solidFill>
                  <a:srgbClr val="338241"/>
                </a:solidFill>
                <a:latin typeface="Verdana"/>
                <a:cs typeface="Verdana"/>
              </a:rPr>
              <a:t>та</a:t>
            </a:r>
            <a:r>
              <a:rPr dirty="0" sz="3000" spc="35" b="1">
                <a:solidFill>
                  <a:srgbClr val="338241"/>
                </a:solidFill>
                <a:latin typeface="Verdana"/>
                <a:cs typeface="Verdana"/>
              </a:rPr>
              <a:t> </a:t>
            </a:r>
            <a:r>
              <a:rPr dirty="0" sz="3000" spc="-10" b="1">
                <a:solidFill>
                  <a:srgbClr val="338241"/>
                </a:solidFill>
                <a:latin typeface="Verdana"/>
                <a:cs typeface="Verdana"/>
              </a:rPr>
              <a:t>стандартам</a:t>
            </a:r>
            <a:r>
              <a:rPr dirty="0" sz="3000" spc="-10" i="1">
                <a:solidFill>
                  <a:srgbClr val="338241"/>
                </a:solidFill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  <a:p>
            <a:pPr marL="432434" marR="683260" indent="-420370">
              <a:lnSpc>
                <a:spcPts val="4200"/>
              </a:lnSpc>
              <a:buAutoNum type="arabicPeriod"/>
              <a:tabLst>
                <a:tab pos="434975" algn="l"/>
              </a:tabLst>
            </a:pPr>
            <a:r>
              <a:rPr dirty="0" sz="3000">
                <a:latin typeface="Verdana"/>
                <a:cs typeface="Verdana"/>
              </a:rPr>
              <a:t>Проблеми</a:t>
            </a:r>
            <a:r>
              <a:rPr dirty="0" sz="3000" spc="1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з</a:t>
            </a:r>
            <a:r>
              <a:rPr dirty="0" sz="3000" spc="15"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338241"/>
                </a:solidFill>
                <a:latin typeface="Verdana"/>
                <a:cs typeface="Verdana"/>
              </a:rPr>
              <a:t>авторством</a:t>
            </a:r>
            <a:r>
              <a:rPr dirty="0" sz="3000" i="1">
                <a:solidFill>
                  <a:srgbClr val="338241"/>
                </a:solidFill>
                <a:latin typeface="Verdana"/>
                <a:cs typeface="Verdana"/>
              </a:rPr>
              <a:t>,</a:t>
            </a:r>
            <a:r>
              <a:rPr dirty="0" sz="3000" spc="10" i="1">
                <a:solidFill>
                  <a:srgbClr val="338241"/>
                </a:solidFill>
                <a:latin typeface="Verdana"/>
                <a:cs typeface="Verdana"/>
              </a:rPr>
              <a:t> </a:t>
            </a:r>
            <a:r>
              <a:rPr dirty="0" sz="3000" spc="-10" b="1">
                <a:solidFill>
                  <a:srgbClr val="338241"/>
                </a:solidFill>
                <a:latin typeface="Verdana"/>
                <a:cs typeface="Verdana"/>
              </a:rPr>
              <a:t>джерелами</a:t>
            </a:r>
            <a:r>
              <a:rPr dirty="0" sz="3000" spc="-10" i="1">
                <a:solidFill>
                  <a:srgbClr val="338241"/>
                </a:solidFill>
                <a:latin typeface="Verdana"/>
                <a:cs typeface="Verdana"/>
              </a:rPr>
              <a:t>, </a:t>
            </a:r>
            <a:r>
              <a:rPr dirty="0" sz="3000" spc="-10" i="1">
                <a:solidFill>
                  <a:srgbClr val="338241"/>
                </a:solidFill>
                <a:latin typeface="Verdana"/>
                <a:cs typeface="Verdana"/>
              </a:rPr>
              <a:t>	</a:t>
            </a:r>
            <a:r>
              <a:rPr dirty="0" sz="3000" b="1">
                <a:solidFill>
                  <a:srgbClr val="338241"/>
                </a:solidFill>
                <a:latin typeface="Verdana"/>
                <a:cs typeface="Verdana"/>
              </a:rPr>
              <a:t>академічною</a:t>
            </a:r>
            <a:r>
              <a:rPr dirty="0" sz="3000" spc="10" b="1">
                <a:solidFill>
                  <a:srgbClr val="338241"/>
                </a:solidFill>
                <a:latin typeface="Verdana"/>
                <a:cs typeface="Verdana"/>
              </a:rPr>
              <a:t> </a:t>
            </a:r>
            <a:r>
              <a:rPr dirty="0" sz="3000" spc="-10" b="1">
                <a:solidFill>
                  <a:srgbClr val="338241"/>
                </a:solidFill>
                <a:latin typeface="Verdana"/>
                <a:cs typeface="Verdana"/>
              </a:rPr>
              <a:t>доброчесністю</a:t>
            </a:r>
            <a:r>
              <a:rPr dirty="0" sz="3000" spc="-10" i="1">
                <a:solidFill>
                  <a:srgbClr val="338241"/>
                </a:solidFill>
                <a:latin typeface="Verdana"/>
                <a:cs typeface="Verdana"/>
              </a:rPr>
              <a:t>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834389" y="3130349"/>
            <a:ext cx="7626350" cy="4801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100"/>
              </a:spcBef>
            </a:pPr>
            <a:r>
              <a:rPr dirty="0" sz="3400" spc="-409">
                <a:latin typeface="Segoe UI Symbol"/>
                <a:cs typeface="Segoe UI Symbol"/>
              </a:rPr>
              <a:t>✅</a:t>
            </a:r>
            <a:r>
              <a:rPr dirty="0" sz="3400" spc="100">
                <a:latin typeface="Segoe UI Symbol"/>
                <a:cs typeface="Segoe UI Symbol"/>
              </a:rPr>
              <a:t> </a:t>
            </a:r>
            <a:r>
              <a:rPr dirty="0" sz="3000" b="1">
                <a:latin typeface="Verdana"/>
                <a:cs typeface="Verdana"/>
              </a:rPr>
              <a:t>Переваги</a:t>
            </a:r>
            <a:r>
              <a:rPr dirty="0" sz="3000" spc="-5" b="1">
                <a:latin typeface="Verdana"/>
                <a:cs typeface="Verdana"/>
              </a:rPr>
              <a:t> </a:t>
            </a:r>
            <a:r>
              <a:rPr dirty="0" sz="3000" b="1">
                <a:latin typeface="Verdana"/>
                <a:cs typeface="Verdana"/>
              </a:rPr>
              <a:t>супроводу </a:t>
            </a:r>
            <a:r>
              <a:rPr dirty="0" sz="3000" spc="-10" b="1">
                <a:latin typeface="Verdana"/>
                <a:cs typeface="Verdana"/>
              </a:rPr>
              <a:t>експертів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3000">
              <a:latin typeface="Verdana"/>
              <a:cs typeface="Verdana"/>
            </a:endParaRPr>
          </a:p>
          <a:p>
            <a:pPr marL="432434" marR="476884" indent="-420370">
              <a:lnSpc>
                <a:spcPct val="116700"/>
              </a:lnSpc>
              <a:buClr>
                <a:srgbClr val="000000"/>
              </a:buClr>
              <a:buFont typeface="Verdana"/>
              <a:buAutoNum type="arabicPeriod"/>
              <a:tabLst>
                <a:tab pos="434975" algn="l"/>
              </a:tabLst>
            </a:pPr>
            <a:r>
              <a:rPr dirty="0" sz="3000" b="1">
                <a:solidFill>
                  <a:srgbClr val="338241"/>
                </a:solidFill>
                <a:latin typeface="Verdana"/>
                <a:cs typeface="Verdana"/>
              </a:rPr>
              <a:t>Нейтралізація</a:t>
            </a:r>
            <a:r>
              <a:rPr dirty="0" sz="3000" spc="5" b="1">
                <a:solidFill>
                  <a:srgbClr val="338241"/>
                </a:solidFill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338241"/>
                </a:solidFill>
                <a:latin typeface="Verdana"/>
                <a:cs typeface="Verdana"/>
              </a:rPr>
              <a:t>ризиків</a:t>
            </a:r>
            <a:r>
              <a:rPr dirty="0" sz="3000" spc="10" b="1">
                <a:solidFill>
                  <a:srgbClr val="338241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latin typeface="Verdana"/>
                <a:cs typeface="Verdana"/>
              </a:rPr>
              <a:t>завдяки </a:t>
            </a:r>
            <a:r>
              <a:rPr dirty="0" sz="3000" spc="-10">
                <a:latin typeface="Verdana"/>
                <a:cs typeface="Verdana"/>
              </a:rPr>
              <a:t>	</a:t>
            </a:r>
            <a:r>
              <a:rPr dirty="0" sz="3000">
                <a:latin typeface="Verdana"/>
                <a:cs typeface="Verdana"/>
              </a:rPr>
              <a:t>досвідченій</a:t>
            </a:r>
            <a:r>
              <a:rPr dirty="0" sz="3000" spc="-15">
                <a:latin typeface="Verdana"/>
                <a:cs typeface="Verdana"/>
              </a:rPr>
              <a:t> </a:t>
            </a:r>
            <a:r>
              <a:rPr dirty="0" sz="3000" spc="-10">
                <a:latin typeface="Verdana"/>
                <a:cs typeface="Verdana"/>
              </a:rPr>
              <a:t>експертизі.</a:t>
            </a:r>
            <a:endParaRPr sz="3000">
              <a:latin typeface="Verdana"/>
              <a:cs typeface="Verdana"/>
            </a:endParaRPr>
          </a:p>
          <a:p>
            <a:pPr marL="432434" marR="1192530" indent="-420370">
              <a:lnSpc>
                <a:spcPts val="4200"/>
              </a:lnSpc>
              <a:spcBef>
                <a:spcPts val="240"/>
              </a:spcBef>
              <a:buClr>
                <a:srgbClr val="000000"/>
              </a:buClr>
              <a:buFont typeface="Verdana"/>
              <a:buAutoNum type="arabicPeriod"/>
              <a:tabLst>
                <a:tab pos="434975" algn="l"/>
              </a:tabLst>
            </a:pPr>
            <a:r>
              <a:rPr dirty="0" sz="3000" b="1">
                <a:solidFill>
                  <a:srgbClr val="338241"/>
                </a:solidFill>
                <a:latin typeface="Verdana"/>
                <a:cs typeface="Verdana"/>
              </a:rPr>
              <a:t>Адаптація</a:t>
            </a:r>
            <a:r>
              <a:rPr dirty="0" sz="3000" spc="50" b="1">
                <a:solidFill>
                  <a:srgbClr val="338241"/>
                </a:solidFill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338241"/>
                </a:solidFill>
                <a:latin typeface="Verdana"/>
                <a:cs typeface="Verdana"/>
              </a:rPr>
              <a:t>матеріалів</a:t>
            </a:r>
            <a:r>
              <a:rPr dirty="0" sz="3000" spc="80" b="1">
                <a:solidFill>
                  <a:srgbClr val="338241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latin typeface="Verdana"/>
                <a:cs typeface="Verdana"/>
              </a:rPr>
              <a:t>під </a:t>
            </a:r>
            <a:r>
              <a:rPr dirty="0" sz="3000" spc="-25">
                <a:latin typeface="Verdana"/>
                <a:cs typeface="Verdana"/>
              </a:rPr>
              <a:t>	</a:t>
            </a:r>
            <a:r>
              <a:rPr dirty="0" sz="3000">
                <a:latin typeface="Verdana"/>
                <a:cs typeface="Verdana"/>
              </a:rPr>
              <a:t>конкретні</a:t>
            </a:r>
            <a:r>
              <a:rPr dirty="0" sz="3000" spc="-2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вимоги</a:t>
            </a:r>
            <a:r>
              <a:rPr dirty="0" sz="3000" spc="-20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журналів</a:t>
            </a:r>
            <a:r>
              <a:rPr dirty="0" sz="3000" spc="-20">
                <a:latin typeface="Verdana"/>
                <a:cs typeface="Verdana"/>
              </a:rPr>
              <a:t> </a:t>
            </a:r>
            <a:r>
              <a:rPr dirty="0" sz="3000" spc="-25">
                <a:latin typeface="Verdana"/>
                <a:cs typeface="Verdana"/>
              </a:rPr>
              <a:t>та </a:t>
            </a:r>
            <a:r>
              <a:rPr dirty="0" sz="3000" spc="-25">
                <a:latin typeface="Verdana"/>
                <a:cs typeface="Verdana"/>
              </a:rPr>
              <a:t>	</a:t>
            </a:r>
            <a:r>
              <a:rPr dirty="0" sz="3000" spc="-10">
                <a:latin typeface="Verdana"/>
                <a:cs typeface="Verdana"/>
              </a:rPr>
              <a:t>процедур.</a:t>
            </a:r>
            <a:endParaRPr sz="3000">
              <a:latin typeface="Verdana"/>
              <a:cs typeface="Verdana"/>
            </a:endParaRPr>
          </a:p>
          <a:p>
            <a:pPr marL="568325" indent="-55562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568325" algn="l"/>
              </a:tabLst>
            </a:pPr>
            <a:r>
              <a:rPr dirty="0" sz="3000">
                <a:latin typeface="Verdana"/>
                <a:cs typeface="Verdana"/>
              </a:rPr>
              <a:t>Підписання</a:t>
            </a:r>
            <a:r>
              <a:rPr dirty="0" sz="3000" spc="-55">
                <a:latin typeface="Verdana"/>
                <a:cs typeface="Verdana"/>
              </a:rPr>
              <a:t> </a:t>
            </a:r>
            <a:r>
              <a:rPr dirty="0" sz="3000" b="1">
                <a:solidFill>
                  <a:srgbClr val="338241"/>
                </a:solidFill>
                <a:latin typeface="Verdana"/>
                <a:cs typeface="Verdana"/>
              </a:rPr>
              <a:t>офіційного</a:t>
            </a:r>
            <a:r>
              <a:rPr dirty="0" sz="3000" spc="-20" b="1">
                <a:solidFill>
                  <a:srgbClr val="338241"/>
                </a:solidFill>
                <a:latin typeface="Verdana"/>
                <a:cs typeface="Verdana"/>
              </a:rPr>
              <a:t> </a:t>
            </a:r>
            <a:r>
              <a:rPr dirty="0" sz="3000" spc="-10" b="1">
                <a:solidFill>
                  <a:srgbClr val="338241"/>
                </a:solidFill>
                <a:latin typeface="Verdana"/>
                <a:cs typeface="Verdana"/>
              </a:rPr>
              <a:t>договору</a:t>
            </a:r>
            <a:endParaRPr sz="3000">
              <a:latin typeface="Verdana"/>
              <a:cs typeface="Verdana"/>
            </a:endParaRPr>
          </a:p>
          <a:p>
            <a:pPr marL="434975">
              <a:lnSpc>
                <a:spcPct val="100000"/>
              </a:lnSpc>
              <a:spcBef>
                <a:spcPts val="600"/>
              </a:spcBef>
            </a:pPr>
            <a:r>
              <a:rPr dirty="0" sz="3000">
                <a:latin typeface="Verdana"/>
                <a:cs typeface="Verdana"/>
              </a:rPr>
              <a:t>та</a:t>
            </a:r>
            <a:r>
              <a:rPr dirty="0" sz="3000" spc="-25">
                <a:latin typeface="Verdana"/>
                <a:cs typeface="Verdana"/>
              </a:rPr>
              <a:t> </a:t>
            </a:r>
            <a:r>
              <a:rPr dirty="0" sz="3000">
                <a:latin typeface="Verdana"/>
                <a:cs typeface="Verdana"/>
              </a:rPr>
              <a:t>гарантія</a:t>
            </a:r>
            <a:r>
              <a:rPr dirty="0" sz="3000" spc="-15">
                <a:latin typeface="Verdana"/>
                <a:cs typeface="Verdana"/>
              </a:rPr>
              <a:t> </a:t>
            </a:r>
            <a:r>
              <a:rPr dirty="0" sz="3000" spc="-10">
                <a:latin typeface="Verdana"/>
                <a:cs typeface="Verdana"/>
              </a:rPr>
              <a:t>результату.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0356" y="4315593"/>
            <a:ext cx="5232400" cy="390207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700" b="1">
                <a:latin typeface="Verdana"/>
                <a:cs typeface="Verdana"/>
              </a:rPr>
              <a:t>Фізичні</a:t>
            </a:r>
            <a:r>
              <a:rPr dirty="0" sz="1700" spc="-35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офіси</a:t>
            </a:r>
            <a:r>
              <a:rPr dirty="0" sz="1700" spc="-30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в</a:t>
            </a:r>
            <a:r>
              <a:rPr dirty="0" sz="1700" spc="-30" b="1">
                <a:latin typeface="Verdana"/>
                <a:cs typeface="Verdana"/>
              </a:rPr>
              <a:t> </a:t>
            </a:r>
            <a:r>
              <a:rPr dirty="0" sz="1700" spc="-10" b="1">
                <a:latin typeface="Verdana"/>
                <a:cs typeface="Verdana"/>
              </a:rPr>
              <a:t>Україні</a:t>
            </a:r>
            <a:endParaRPr sz="1700">
              <a:latin typeface="Verdana"/>
              <a:cs typeface="Verdana"/>
            </a:endParaRPr>
          </a:p>
          <a:p>
            <a:pPr marR="1446530">
              <a:lnSpc>
                <a:spcPct val="351200"/>
              </a:lnSpc>
            </a:pPr>
            <a:r>
              <a:rPr dirty="0" sz="1700" b="1">
                <a:latin typeface="Verdana"/>
                <a:cs typeface="Verdana"/>
              </a:rPr>
              <a:t>Повноцінна</a:t>
            </a:r>
            <a:r>
              <a:rPr dirty="0" sz="1700" spc="-75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команда</a:t>
            </a:r>
            <a:r>
              <a:rPr dirty="0" sz="1700" spc="-75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на</a:t>
            </a:r>
            <a:r>
              <a:rPr dirty="0" sz="1700" spc="-75" b="1">
                <a:latin typeface="Verdana"/>
                <a:cs typeface="Verdana"/>
              </a:rPr>
              <a:t> </a:t>
            </a:r>
            <a:r>
              <a:rPr dirty="0" sz="1700" spc="-10" b="1">
                <a:latin typeface="Verdana"/>
                <a:cs typeface="Verdana"/>
              </a:rPr>
              <a:t>місці </a:t>
            </a:r>
            <a:r>
              <a:rPr dirty="0" sz="1700" b="1">
                <a:latin typeface="Verdana"/>
                <a:cs typeface="Verdana"/>
              </a:rPr>
              <a:t>Фактична</a:t>
            </a:r>
            <a:r>
              <a:rPr dirty="0" sz="1700" spc="-80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присутність</a:t>
            </a:r>
            <a:r>
              <a:rPr dirty="0" sz="1700" spc="-75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у</a:t>
            </a:r>
            <a:r>
              <a:rPr dirty="0" sz="1700" spc="-75" b="1">
                <a:latin typeface="Verdana"/>
                <a:cs typeface="Verdana"/>
              </a:rPr>
              <a:t> </a:t>
            </a:r>
            <a:r>
              <a:rPr dirty="0" sz="1700" spc="-10" b="1">
                <a:latin typeface="Verdana"/>
                <a:cs typeface="Verdana"/>
              </a:rPr>
              <a:t>країні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351200"/>
              </a:lnSpc>
            </a:pPr>
            <a:r>
              <a:rPr dirty="0" sz="1700" b="1">
                <a:latin typeface="Verdana"/>
                <a:cs typeface="Verdana"/>
              </a:rPr>
              <a:t>Результати</a:t>
            </a:r>
            <a:r>
              <a:rPr dirty="0" sz="1700" spc="-75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роботи,</a:t>
            </a:r>
            <a:r>
              <a:rPr dirty="0" sz="1700" spc="-75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які</a:t>
            </a:r>
            <a:r>
              <a:rPr dirty="0" sz="1700" spc="-75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можна</a:t>
            </a:r>
            <a:r>
              <a:rPr dirty="0" sz="1700" spc="-70" b="1">
                <a:latin typeface="Verdana"/>
                <a:cs typeface="Verdana"/>
              </a:rPr>
              <a:t> </a:t>
            </a:r>
            <a:r>
              <a:rPr dirty="0" sz="1700" spc="-10" b="1">
                <a:latin typeface="Verdana"/>
                <a:cs typeface="Verdana"/>
              </a:rPr>
              <a:t>перевірити </a:t>
            </a:r>
            <a:r>
              <a:rPr dirty="0" sz="1700" b="1">
                <a:latin typeface="Verdana"/>
                <a:cs typeface="Verdana"/>
              </a:rPr>
              <a:t>Стабільність</a:t>
            </a:r>
            <a:r>
              <a:rPr dirty="0" sz="1700" spc="-55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роботи</a:t>
            </a:r>
            <a:r>
              <a:rPr dirty="0" sz="1700" spc="-55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під</a:t>
            </a:r>
            <a:r>
              <a:rPr dirty="0" sz="1700" spc="-50" b="1">
                <a:latin typeface="Verdana"/>
                <a:cs typeface="Verdana"/>
              </a:rPr>
              <a:t> </a:t>
            </a:r>
            <a:r>
              <a:rPr dirty="0" sz="1700" b="1">
                <a:latin typeface="Verdana"/>
                <a:cs typeface="Verdana"/>
              </a:rPr>
              <a:t>час</a:t>
            </a:r>
            <a:r>
              <a:rPr dirty="0" sz="1700" spc="-55" b="1">
                <a:latin typeface="Verdana"/>
                <a:cs typeface="Verdana"/>
              </a:rPr>
              <a:t> </a:t>
            </a:r>
            <a:r>
              <a:rPr dirty="0" sz="1700" spc="-20" b="1">
                <a:latin typeface="Verdana"/>
                <a:cs typeface="Verdana"/>
              </a:rPr>
              <a:t>криз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07942" y="4163193"/>
            <a:ext cx="7822565" cy="405447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700">
                <a:latin typeface="Verdana"/>
                <a:cs typeface="Verdana"/>
              </a:rPr>
              <a:t>Можливість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 spc="-20">
                <a:latin typeface="Verdana"/>
                <a:cs typeface="Verdana"/>
              </a:rPr>
              <a:t>офлайн-</a:t>
            </a:r>
            <a:r>
              <a:rPr dirty="0" sz="1700">
                <a:latin typeface="Verdana"/>
                <a:cs typeface="Verdana"/>
              </a:rPr>
              <a:t>обговорення</a:t>
            </a:r>
            <a:r>
              <a:rPr dirty="0" sz="1700" spc="-7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проєктів</a:t>
            </a:r>
            <a:r>
              <a:rPr dirty="0" sz="1700" spc="-7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навіть</a:t>
            </a:r>
            <a:r>
              <a:rPr dirty="0" sz="1700" spc="-7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за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умов</a:t>
            </a:r>
            <a:r>
              <a:rPr dirty="0" sz="1700" spc="-7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тимчасових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dirty="0" sz="1700">
                <a:latin typeface="Verdana"/>
                <a:cs typeface="Verdana"/>
              </a:rPr>
              <a:t>відключень</a:t>
            </a:r>
            <a:r>
              <a:rPr dirty="0" sz="1700" spc="-95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електропостачання.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700">
              <a:latin typeface="Verdana"/>
              <a:cs typeface="Verdana"/>
            </a:endParaRPr>
          </a:p>
          <a:p>
            <a:pPr marR="1094105">
              <a:lnSpc>
                <a:spcPct val="117600"/>
              </a:lnSpc>
            </a:pPr>
            <a:r>
              <a:rPr dirty="0" sz="1700">
                <a:latin typeface="Verdana"/>
                <a:cs typeface="Verdana"/>
              </a:rPr>
              <a:t>Не</a:t>
            </a:r>
            <a:r>
              <a:rPr dirty="0" sz="1700" spc="-8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обмежується</a:t>
            </a:r>
            <a:r>
              <a:rPr dirty="0" sz="1700" spc="-8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кількома</a:t>
            </a:r>
            <a:r>
              <a:rPr dirty="0" sz="1700" spc="-8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фрілансерами</a:t>
            </a:r>
            <a:r>
              <a:rPr dirty="0" sz="1700" spc="-8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або</a:t>
            </a:r>
            <a:r>
              <a:rPr dirty="0" sz="1700" spc="-8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розподіленими співробітниками.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60"/>
              </a:spcBef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dirty="0" sz="1700" spc="-10">
                <a:latin typeface="Verdana"/>
                <a:cs typeface="Verdana"/>
              </a:rPr>
              <a:t>Підтверджується</a:t>
            </a:r>
            <a:r>
              <a:rPr dirty="0" sz="1700" spc="-5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діяльністю</a:t>
            </a:r>
            <a:r>
              <a:rPr dirty="0" sz="1700" spc="-5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та</a:t>
            </a:r>
            <a:r>
              <a:rPr dirty="0" sz="1700" spc="-5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офіційним</a:t>
            </a:r>
            <a:r>
              <a:rPr dirty="0" sz="1700" spc="-55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представництвом.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sz="1700">
              <a:latin typeface="Verdana"/>
              <a:cs typeface="Verdana"/>
            </a:endParaRPr>
          </a:p>
          <a:p>
            <a:pPr marR="581025">
              <a:lnSpc>
                <a:spcPct val="117600"/>
              </a:lnSpc>
            </a:pPr>
            <a:r>
              <a:rPr dirty="0" sz="1700" spc="-10">
                <a:latin typeface="Verdana"/>
                <a:cs typeface="Verdana"/>
              </a:rPr>
              <a:t>Підтверджуються</a:t>
            </a:r>
            <a:r>
              <a:rPr dirty="0" sz="1700" spc="-5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кейсами</a:t>
            </a:r>
            <a:r>
              <a:rPr dirty="0" sz="1700" spc="-5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та</a:t>
            </a:r>
            <a:r>
              <a:rPr dirty="0" sz="1700" spc="-5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виконаними</a:t>
            </a:r>
            <a:r>
              <a:rPr dirty="0" sz="1700" spc="-5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проєктами,</a:t>
            </a:r>
            <a:r>
              <a:rPr dirty="0" sz="1700" spc="-5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а</a:t>
            </a:r>
            <a:r>
              <a:rPr dirty="0" sz="1700" spc="-5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не</a:t>
            </a:r>
            <a:r>
              <a:rPr dirty="0" sz="1700" spc="-50">
                <a:latin typeface="Verdana"/>
                <a:cs typeface="Verdana"/>
              </a:rPr>
              <a:t> </a:t>
            </a:r>
            <a:r>
              <a:rPr dirty="0" sz="1700" spc="-20">
                <a:latin typeface="Verdana"/>
                <a:cs typeface="Verdana"/>
              </a:rPr>
              <a:t>лише </a:t>
            </a:r>
            <a:r>
              <a:rPr dirty="0" sz="1700">
                <a:latin typeface="Verdana"/>
                <a:cs typeface="Verdana"/>
              </a:rPr>
              <a:t>активністю</a:t>
            </a:r>
            <a:r>
              <a:rPr dirty="0" sz="1700" spc="-50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у</a:t>
            </a:r>
            <a:r>
              <a:rPr dirty="0" sz="1700" spc="-5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соцмережах.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55"/>
              </a:spcBef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700">
                <a:latin typeface="Verdana"/>
                <a:cs typeface="Verdana"/>
              </a:rPr>
              <a:t>Забезпечує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безперервність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>
                <a:latin typeface="Verdana"/>
                <a:cs typeface="Verdana"/>
              </a:rPr>
              <a:t>супроводу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проєктів.</a:t>
            </a:r>
            <a:endParaRPr sz="1700">
              <a:latin typeface="Verdana"/>
              <a:cs typeface="Verdana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99394" y="3994426"/>
          <a:ext cx="16541115" cy="454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7695"/>
                <a:gridCol w="8227695"/>
              </a:tblGrid>
              <a:tr h="90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90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90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90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909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300">
                <a:solidFill>
                  <a:srgbClr val="000000"/>
                </a:solidFill>
                <a:latin typeface="Tahoma"/>
                <a:cs typeface="Tahoma"/>
              </a:rPr>
              <a:t>Як</a:t>
            </a:r>
            <a:r>
              <a:rPr dirty="0" sz="5300" spc="-2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300">
                <a:solidFill>
                  <a:srgbClr val="000000"/>
                </a:solidFill>
                <a:latin typeface="Tahoma"/>
                <a:cs typeface="Tahoma"/>
              </a:rPr>
              <a:t>обрати</a:t>
            </a:r>
            <a:r>
              <a:rPr dirty="0" sz="5300" spc="-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300" spc="-10">
                <a:solidFill>
                  <a:srgbClr val="338241"/>
                </a:solidFill>
                <a:latin typeface="Tahoma"/>
                <a:cs typeface="Tahoma"/>
              </a:rPr>
              <a:t>посередника</a:t>
            </a:r>
            <a:r>
              <a:rPr dirty="0" sz="5300" spc="-10">
                <a:solidFill>
                  <a:srgbClr val="000000"/>
                </a:solidFill>
                <a:latin typeface="Tahoma"/>
                <a:cs typeface="Tahoma"/>
              </a:rPr>
              <a:t>?</a:t>
            </a:r>
            <a:endParaRPr sz="53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1456" y="2553622"/>
            <a:ext cx="13563600" cy="9588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90"/>
              </a:spcBef>
            </a:pPr>
            <a:r>
              <a:rPr dirty="0" sz="2600">
                <a:latin typeface="Verdana"/>
                <a:cs typeface="Verdana"/>
              </a:rPr>
              <a:t>У</a:t>
            </a:r>
            <a:r>
              <a:rPr dirty="0" sz="2600" spc="8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процесі</a:t>
            </a:r>
            <a:r>
              <a:rPr dirty="0" sz="2600" spc="8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пошуку</a:t>
            </a:r>
            <a:r>
              <a:rPr dirty="0" sz="2600" spc="85">
                <a:latin typeface="Verdana"/>
                <a:cs typeface="Verdana"/>
              </a:rPr>
              <a:t> </a:t>
            </a:r>
            <a:r>
              <a:rPr dirty="0" sz="2600" b="1">
                <a:solidFill>
                  <a:srgbClr val="338241"/>
                </a:solidFill>
                <a:latin typeface="Verdana"/>
                <a:cs typeface="Verdana"/>
              </a:rPr>
              <a:t>надійного</a:t>
            </a:r>
            <a:r>
              <a:rPr dirty="0" sz="2600" spc="80" b="1">
                <a:solidFill>
                  <a:srgbClr val="338241"/>
                </a:solidFill>
                <a:latin typeface="Verdana"/>
                <a:cs typeface="Verdana"/>
              </a:rPr>
              <a:t> </a:t>
            </a:r>
            <a:r>
              <a:rPr dirty="0" sz="2600" b="1">
                <a:solidFill>
                  <a:srgbClr val="338241"/>
                </a:solidFill>
                <a:latin typeface="Verdana"/>
                <a:cs typeface="Verdana"/>
              </a:rPr>
              <a:t>посередника</a:t>
            </a:r>
            <a:r>
              <a:rPr dirty="0" sz="2600" spc="85" b="1">
                <a:solidFill>
                  <a:srgbClr val="338241"/>
                </a:solidFill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для</a:t>
            </a:r>
            <a:r>
              <a:rPr dirty="0" sz="2600" spc="8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публікації</a:t>
            </a:r>
            <a:r>
              <a:rPr dirty="0" sz="2600" spc="8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важливо</a:t>
            </a:r>
            <a:r>
              <a:rPr dirty="0" sz="2600" spc="8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брати</a:t>
            </a:r>
            <a:r>
              <a:rPr dirty="0" sz="2600" spc="85">
                <a:latin typeface="Verdana"/>
                <a:cs typeface="Verdana"/>
              </a:rPr>
              <a:t> </a:t>
            </a:r>
            <a:r>
              <a:rPr dirty="0" sz="2600" spc="-25">
                <a:latin typeface="Verdana"/>
                <a:cs typeface="Verdana"/>
              </a:rPr>
              <a:t>до </a:t>
            </a:r>
            <a:r>
              <a:rPr dirty="0" sz="2600">
                <a:latin typeface="Verdana"/>
                <a:cs typeface="Verdana"/>
              </a:rPr>
              <a:t>уваги</a:t>
            </a:r>
            <a:r>
              <a:rPr dirty="0" sz="2600" spc="6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низку</a:t>
            </a:r>
            <a:r>
              <a:rPr dirty="0" sz="2600" spc="65">
                <a:latin typeface="Verdana"/>
                <a:cs typeface="Verdana"/>
              </a:rPr>
              <a:t> </a:t>
            </a:r>
            <a:r>
              <a:rPr dirty="0" sz="2600" spc="-10">
                <a:latin typeface="Verdana"/>
                <a:cs typeface="Verdana"/>
              </a:rPr>
              <a:t>характеристик.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1494" y="3568439"/>
            <a:ext cx="10207625" cy="467360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3650" spc="-440">
                <a:latin typeface="Segoe UI Symbol"/>
                <a:cs typeface="Segoe UI Symbol"/>
              </a:rPr>
              <a:t>📝</a:t>
            </a:r>
            <a:r>
              <a:rPr dirty="0" sz="3650" spc="145">
                <a:latin typeface="Segoe UI Symbol"/>
                <a:cs typeface="Segoe UI Symbol"/>
              </a:rPr>
              <a:t> </a:t>
            </a:r>
            <a:r>
              <a:rPr dirty="0" sz="3200" b="1">
                <a:latin typeface="Verdana"/>
                <a:cs typeface="Verdana"/>
              </a:rPr>
              <a:t>Чек-лист</a:t>
            </a:r>
            <a:r>
              <a:rPr dirty="0" sz="3200" spc="50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з</a:t>
            </a:r>
            <a:r>
              <a:rPr dirty="0" sz="3200" spc="50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промптами</a:t>
            </a:r>
            <a:r>
              <a:rPr dirty="0" sz="3200" spc="55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для</a:t>
            </a:r>
            <a:r>
              <a:rPr dirty="0" sz="3200" spc="50" b="1">
                <a:latin typeface="Verdana"/>
                <a:cs typeface="Verdana"/>
              </a:rPr>
              <a:t> </a:t>
            </a:r>
            <a:r>
              <a:rPr dirty="0" sz="3200" spc="-10" b="1">
                <a:latin typeface="Verdana"/>
                <a:cs typeface="Verdana"/>
              </a:rPr>
              <a:t>науковця</a:t>
            </a:r>
            <a:endParaRPr sz="3200">
              <a:latin typeface="Verdana"/>
              <a:cs typeface="Verdana"/>
            </a:endParaRPr>
          </a:p>
          <a:p>
            <a:pPr marL="156845">
              <a:lnSpc>
                <a:spcPct val="100000"/>
              </a:lnSpc>
              <a:spcBef>
                <a:spcPts val="595"/>
              </a:spcBef>
            </a:pPr>
            <a:r>
              <a:rPr dirty="0" sz="3200">
                <a:latin typeface="Verdana"/>
                <a:cs typeface="Verdana"/>
              </a:rPr>
              <a:t>Готові</a:t>
            </a:r>
            <a:r>
              <a:rPr dirty="0" sz="3200" spc="6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підказки</a:t>
            </a:r>
            <a:r>
              <a:rPr dirty="0" sz="3200" spc="7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для</a:t>
            </a:r>
            <a:r>
              <a:rPr dirty="0" sz="3200" spc="7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ефективної</a:t>
            </a:r>
            <a:r>
              <a:rPr dirty="0" sz="3200" spc="6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роботи</a:t>
            </a:r>
            <a:r>
              <a:rPr dirty="0" sz="3200" spc="7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зі</a:t>
            </a:r>
            <a:r>
              <a:rPr dirty="0" sz="3200" spc="70">
                <a:latin typeface="Verdana"/>
                <a:cs typeface="Verdana"/>
              </a:rPr>
              <a:t> </a:t>
            </a:r>
            <a:r>
              <a:rPr dirty="0" sz="3200" spc="-25">
                <a:latin typeface="Verdana"/>
                <a:cs typeface="Verdana"/>
              </a:rPr>
              <a:t>ШІ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550" spc="-320">
                <a:latin typeface="Segoe UI Symbol"/>
                <a:cs typeface="Segoe UI Symbol"/>
              </a:rPr>
              <a:t>🎓</a:t>
            </a:r>
            <a:r>
              <a:rPr dirty="0" sz="3550" spc="195">
                <a:latin typeface="Segoe UI Symbol"/>
                <a:cs typeface="Segoe UI Symbol"/>
              </a:rPr>
              <a:t> </a:t>
            </a:r>
            <a:r>
              <a:rPr dirty="0" sz="3200" b="1">
                <a:latin typeface="Verdana"/>
                <a:cs typeface="Verdana"/>
              </a:rPr>
              <a:t>Сертифікат</a:t>
            </a:r>
            <a:r>
              <a:rPr dirty="0" sz="3200" spc="70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0,5</a:t>
            </a:r>
            <a:r>
              <a:rPr dirty="0" sz="3200" spc="70" b="1">
                <a:latin typeface="Verdana"/>
                <a:cs typeface="Verdana"/>
              </a:rPr>
              <a:t> </a:t>
            </a:r>
            <a:r>
              <a:rPr dirty="0" sz="3200" spc="-20" b="1">
                <a:latin typeface="Verdana"/>
                <a:cs typeface="Verdana"/>
              </a:rPr>
              <a:t>ECTS</a:t>
            </a:r>
            <a:endParaRPr sz="3200">
              <a:latin typeface="Verdana"/>
              <a:cs typeface="Verdana"/>
            </a:endParaRPr>
          </a:p>
          <a:p>
            <a:pPr marL="156845">
              <a:lnSpc>
                <a:spcPct val="100000"/>
              </a:lnSpc>
              <a:spcBef>
                <a:spcPts val="615"/>
              </a:spcBef>
            </a:pPr>
            <a:r>
              <a:rPr dirty="0" sz="3200">
                <a:latin typeface="Verdana"/>
                <a:cs typeface="Verdana"/>
              </a:rPr>
              <a:t>Підтвердження</a:t>
            </a:r>
            <a:r>
              <a:rPr dirty="0" sz="3200" spc="8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участі</a:t>
            </a:r>
            <a:r>
              <a:rPr dirty="0" sz="3200" spc="9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для</a:t>
            </a:r>
            <a:r>
              <a:rPr dirty="0" sz="3200" spc="8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академічного</a:t>
            </a:r>
            <a:r>
              <a:rPr dirty="0" sz="3200" spc="90">
                <a:latin typeface="Verdana"/>
                <a:cs typeface="Verdana"/>
              </a:rPr>
              <a:t> </a:t>
            </a:r>
            <a:r>
              <a:rPr dirty="0" sz="3200" spc="-10">
                <a:latin typeface="Verdana"/>
                <a:cs typeface="Verdana"/>
              </a:rPr>
              <a:t>обліку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3650" spc="-440">
                <a:latin typeface="Segoe UI Symbol"/>
                <a:cs typeface="Segoe UI Symbol"/>
              </a:rPr>
              <a:t>💰</a:t>
            </a:r>
            <a:r>
              <a:rPr dirty="0" sz="3650" spc="160">
                <a:latin typeface="Segoe UI Symbol"/>
                <a:cs typeface="Segoe UI Symbol"/>
              </a:rPr>
              <a:t> </a:t>
            </a:r>
            <a:r>
              <a:rPr dirty="0" sz="3200" b="1">
                <a:latin typeface="Verdana"/>
                <a:cs typeface="Verdana"/>
              </a:rPr>
              <a:t>Знижка</a:t>
            </a:r>
            <a:r>
              <a:rPr dirty="0" sz="3200" spc="65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-10%</a:t>
            </a:r>
            <a:r>
              <a:rPr dirty="0" sz="3200" spc="65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на</a:t>
            </a:r>
            <a:r>
              <a:rPr dirty="0" sz="3200" spc="65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всі</a:t>
            </a:r>
            <a:r>
              <a:rPr dirty="0" sz="3200" spc="65" b="1">
                <a:latin typeface="Verdana"/>
                <a:cs typeface="Verdana"/>
              </a:rPr>
              <a:t> </a:t>
            </a:r>
            <a:r>
              <a:rPr dirty="0" sz="3200" spc="-10" b="1">
                <a:latin typeface="Verdana"/>
                <a:cs typeface="Verdana"/>
              </a:rPr>
              <a:t>послуги</a:t>
            </a:r>
            <a:endParaRPr sz="3200">
              <a:latin typeface="Verdana"/>
              <a:cs typeface="Verdana"/>
            </a:endParaRPr>
          </a:p>
          <a:p>
            <a:pPr marL="156845">
              <a:lnSpc>
                <a:spcPct val="100000"/>
              </a:lnSpc>
              <a:spcBef>
                <a:spcPts val="595"/>
              </a:spcBef>
            </a:pPr>
            <a:r>
              <a:rPr dirty="0" sz="3200">
                <a:latin typeface="Verdana"/>
                <a:cs typeface="Verdana"/>
              </a:rPr>
              <a:t>Діє</a:t>
            </a:r>
            <a:r>
              <a:rPr dirty="0" sz="3200" spc="5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для</a:t>
            </a:r>
            <a:r>
              <a:rPr dirty="0" sz="3200" spc="5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всіх</a:t>
            </a:r>
            <a:r>
              <a:rPr dirty="0" sz="3200" spc="6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послуг</a:t>
            </a:r>
            <a:r>
              <a:rPr dirty="0" sz="3200" spc="5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компанії</a:t>
            </a:r>
            <a:r>
              <a:rPr dirty="0" sz="3200" spc="5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після</a:t>
            </a:r>
            <a:r>
              <a:rPr dirty="0" sz="3200" spc="60">
                <a:latin typeface="Verdana"/>
                <a:cs typeface="Verdana"/>
              </a:rPr>
              <a:t> </a:t>
            </a:r>
            <a:r>
              <a:rPr dirty="0" sz="3200" spc="-10">
                <a:latin typeface="Verdana"/>
                <a:cs typeface="Verdana"/>
              </a:rPr>
              <a:t>вебінару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4591" y="2794771"/>
            <a:ext cx="5219699" cy="55435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1131995"/>
            <a:ext cx="13294994" cy="19113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5300">
                <a:solidFill>
                  <a:srgbClr val="000000"/>
                </a:solidFill>
                <a:latin typeface="Tahoma"/>
                <a:cs typeface="Tahoma"/>
              </a:rPr>
              <a:t>Що</a:t>
            </a:r>
            <a:r>
              <a:rPr dirty="0" sz="5300" spc="-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300">
                <a:solidFill>
                  <a:srgbClr val="000000"/>
                </a:solidFill>
                <a:latin typeface="Tahoma"/>
                <a:cs typeface="Tahoma"/>
              </a:rPr>
              <a:t>ви</a:t>
            </a:r>
            <a:r>
              <a:rPr dirty="0" sz="5300" spc="-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300">
                <a:solidFill>
                  <a:srgbClr val="000000"/>
                </a:solidFill>
                <a:latin typeface="Tahoma"/>
                <a:cs typeface="Tahoma"/>
              </a:rPr>
              <a:t>зможете</a:t>
            </a:r>
            <a:r>
              <a:rPr dirty="0" sz="5300" spc="-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300">
                <a:solidFill>
                  <a:srgbClr val="000000"/>
                </a:solidFill>
                <a:latin typeface="Tahoma"/>
                <a:cs typeface="Tahoma"/>
              </a:rPr>
              <a:t>отримати</a:t>
            </a:r>
            <a:r>
              <a:rPr dirty="0" sz="5300" spc="-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300">
                <a:solidFill>
                  <a:srgbClr val="338241"/>
                </a:solidFill>
                <a:latin typeface="Tahoma"/>
                <a:cs typeface="Tahoma"/>
              </a:rPr>
              <a:t>після</a:t>
            </a:r>
            <a:r>
              <a:rPr dirty="0" sz="5300" spc="-10">
                <a:solidFill>
                  <a:srgbClr val="338241"/>
                </a:solidFill>
                <a:latin typeface="Tahoma"/>
                <a:cs typeface="Tahoma"/>
              </a:rPr>
              <a:t> цього вебінару?</a:t>
            </a:r>
            <a:endParaRPr sz="5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533418"/>
            <a:ext cx="18288000" cy="8754110"/>
            <a:chOff x="0" y="1533418"/>
            <a:chExt cx="18288000" cy="8754110"/>
          </a:xfrm>
        </p:grpSpPr>
        <p:sp>
          <p:nvSpPr>
            <p:cNvPr id="3" name="object 3" descr=""/>
            <p:cNvSpPr/>
            <p:nvPr/>
          </p:nvSpPr>
          <p:spPr>
            <a:xfrm>
              <a:off x="0" y="6776343"/>
              <a:ext cx="18267045" cy="3510915"/>
            </a:xfrm>
            <a:custGeom>
              <a:avLst/>
              <a:gdLst/>
              <a:ahLst/>
              <a:cxnLst/>
              <a:rect l="l" t="t" r="r" b="b"/>
              <a:pathLst>
                <a:path w="18267045" h="3510915">
                  <a:moveTo>
                    <a:pt x="0" y="7"/>
                  </a:moveTo>
                  <a:lnTo>
                    <a:pt x="18266734" y="0"/>
                  </a:lnTo>
                  <a:lnTo>
                    <a:pt x="18266734" y="3510625"/>
                  </a:lnTo>
                  <a:lnTo>
                    <a:pt x="0" y="35106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CB3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27768" y="1533418"/>
              <a:ext cx="5086349" cy="408618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07630" y="2526438"/>
              <a:ext cx="5580369" cy="646500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81515" y="2931749"/>
              <a:ext cx="4162440" cy="490535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30287" y="2967200"/>
              <a:ext cx="742949" cy="32384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329947" y="4871951"/>
              <a:ext cx="5029200" cy="4449445"/>
            </a:xfrm>
            <a:custGeom>
              <a:avLst/>
              <a:gdLst/>
              <a:ahLst/>
              <a:cxnLst/>
              <a:rect l="l" t="t" r="r" b="b"/>
              <a:pathLst>
                <a:path w="5029200" h="4449445">
                  <a:moveTo>
                    <a:pt x="4543244" y="4448970"/>
                  </a:moveTo>
                  <a:lnTo>
                    <a:pt x="487014" y="4448970"/>
                  </a:lnTo>
                  <a:lnTo>
                    <a:pt x="440109" y="4446694"/>
                  </a:lnTo>
                  <a:lnTo>
                    <a:pt x="394466" y="4440142"/>
                  </a:lnTo>
                  <a:lnTo>
                    <a:pt x="350288" y="4429472"/>
                  </a:lnTo>
                  <a:lnTo>
                    <a:pt x="307781" y="4414888"/>
                  </a:lnTo>
                  <a:lnTo>
                    <a:pt x="267148" y="4396593"/>
                  </a:lnTo>
                  <a:lnTo>
                    <a:pt x="228593" y="4374792"/>
                  </a:lnTo>
                  <a:lnTo>
                    <a:pt x="192320" y="4349689"/>
                  </a:lnTo>
                  <a:lnTo>
                    <a:pt x="158534" y="4321487"/>
                  </a:lnTo>
                  <a:lnTo>
                    <a:pt x="127437" y="4290391"/>
                  </a:lnTo>
                  <a:lnTo>
                    <a:pt x="99235" y="4256605"/>
                  </a:lnTo>
                  <a:lnTo>
                    <a:pt x="74131" y="4220333"/>
                  </a:lnTo>
                  <a:lnTo>
                    <a:pt x="52330" y="4181778"/>
                  </a:lnTo>
                  <a:lnTo>
                    <a:pt x="34034" y="4141145"/>
                  </a:lnTo>
                  <a:lnTo>
                    <a:pt x="19450" y="4098639"/>
                  </a:lnTo>
                  <a:lnTo>
                    <a:pt x="8779" y="4054462"/>
                  </a:lnTo>
                  <a:lnTo>
                    <a:pt x="2228" y="4008819"/>
                  </a:lnTo>
                  <a:lnTo>
                    <a:pt x="0" y="3961914"/>
                  </a:lnTo>
                  <a:lnTo>
                    <a:pt x="0" y="487011"/>
                  </a:lnTo>
                  <a:lnTo>
                    <a:pt x="2228" y="440106"/>
                  </a:lnTo>
                  <a:lnTo>
                    <a:pt x="8779" y="394462"/>
                  </a:lnTo>
                  <a:lnTo>
                    <a:pt x="19450" y="350286"/>
                  </a:lnTo>
                  <a:lnTo>
                    <a:pt x="34034" y="307779"/>
                  </a:lnTo>
                  <a:lnTo>
                    <a:pt x="52330" y="267146"/>
                  </a:lnTo>
                  <a:lnTo>
                    <a:pt x="74131" y="228592"/>
                  </a:lnTo>
                  <a:lnTo>
                    <a:pt x="99235" y="192319"/>
                  </a:lnTo>
                  <a:lnTo>
                    <a:pt x="127437" y="158533"/>
                  </a:lnTo>
                  <a:lnTo>
                    <a:pt x="158534" y="127437"/>
                  </a:lnTo>
                  <a:lnTo>
                    <a:pt x="192320" y="99236"/>
                  </a:lnTo>
                  <a:lnTo>
                    <a:pt x="228593" y="74132"/>
                  </a:lnTo>
                  <a:lnTo>
                    <a:pt x="267148" y="52331"/>
                  </a:lnTo>
                  <a:lnTo>
                    <a:pt x="307781" y="34036"/>
                  </a:lnTo>
                  <a:lnTo>
                    <a:pt x="350288" y="19452"/>
                  </a:lnTo>
                  <a:lnTo>
                    <a:pt x="394466" y="8782"/>
                  </a:lnTo>
                  <a:lnTo>
                    <a:pt x="440109" y="2230"/>
                  </a:lnTo>
                  <a:lnTo>
                    <a:pt x="487014" y="0"/>
                  </a:lnTo>
                  <a:lnTo>
                    <a:pt x="4543244" y="0"/>
                  </a:lnTo>
                  <a:lnTo>
                    <a:pt x="4590149" y="2230"/>
                  </a:lnTo>
                  <a:lnTo>
                    <a:pt x="4635792" y="8782"/>
                  </a:lnTo>
                  <a:lnTo>
                    <a:pt x="4679969" y="19452"/>
                  </a:lnTo>
                  <a:lnTo>
                    <a:pt x="4722476" y="34036"/>
                  </a:lnTo>
                  <a:lnTo>
                    <a:pt x="4763108" y="52331"/>
                  </a:lnTo>
                  <a:lnTo>
                    <a:pt x="4801663" y="74132"/>
                  </a:lnTo>
                  <a:lnTo>
                    <a:pt x="4837935" y="99236"/>
                  </a:lnTo>
                  <a:lnTo>
                    <a:pt x="4871721" y="127437"/>
                  </a:lnTo>
                  <a:lnTo>
                    <a:pt x="4902817" y="158533"/>
                  </a:lnTo>
                  <a:lnTo>
                    <a:pt x="4931019" y="192319"/>
                  </a:lnTo>
                  <a:lnTo>
                    <a:pt x="4956122" y="228592"/>
                  </a:lnTo>
                  <a:lnTo>
                    <a:pt x="4977923" y="267146"/>
                  </a:lnTo>
                  <a:lnTo>
                    <a:pt x="4996218" y="307779"/>
                  </a:lnTo>
                  <a:lnTo>
                    <a:pt x="5010802" y="350286"/>
                  </a:lnTo>
                  <a:lnTo>
                    <a:pt x="5021472" y="394462"/>
                  </a:lnTo>
                  <a:lnTo>
                    <a:pt x="5028024" y="440106"/>
                  </a:lnTo>
                  <a:lnTo>
                    <a:pt x="5028857" y="457637"/>
                  </a:lnTo>
                  <a:lnTo>
                    <a:pt x="5028857" y="3991287"/>
                  </a:lnTo>
                  <a:lnTo>
                    <a:pt x="5021472" y="4054462"/>
                  </a:lnTo>
                  <a:lnTo>
                    <a:pt x="5010802" y="4098639"/>
                  </a:lnTo>
                  <a:lnTo>
                    <a:pt x="4996218" y="4141145"/>
                  </a:lnTo>
                  <a:lnTo>
                    <a:pt x="4977923" y="4181778"/>
                  </a:lnTo>
                  <a:lnTo>
                    <a:pt x="4956122" y="4220333"/>
                  </a:lnTo>
                  <a:lnTo>
                    <a:pt x="4931019" y="4256605"/>
                  </a:lnTo>
                  <a:lnTo>
                    <a:pt x="4902817" y="4290391"/>
                  </a:lnTo>
                  <a:lnTo>
                    <a:pt x="4871721" y="4321487"/>
                  </a:lnTo>
                  <a:lnTo>
                    <a:pt x="4837935" y="4349689"/>
                  </a:lnTo>
                  <a:lnTo>
                    <a:pt x="4801663" y="4374792"/>
                  </a:lnTo>
                  <a:lnTo>
                    <a:pt x="4763108" y="4396593"/>
                  </a:lnTo>
                  <a:lnTo>
                    <a:pt x="4722476" y="4414888"/>
                  </a:lnTo>
                  <a:lnTo>
                    <a:pt x="4679969" y="4429472"/>
                  </a:lnTo>
                  <a:lnTo>
                    <a:pt x="4635792" y="4440142"/>
                  </a:lnTo>
                  <a:lnTo>
                    <a:pt x="4590149" y="4446694"/>
                  </a:lnTo>
                  <a:lnTo>
                    <a:pt x="4543244" y="44489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91380" y="1888956"/>
            <a:ext cx="9511030" cy="220091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111760">
              <a:lnSpc>
                <a:spcPts val="2850"/>
              </a:lnSpc>
              <a:spcBef>
                <a:spcPts val="220"/>
              </a:spcBef>
            </a:pPr>
            <a:r>
              <a:rPr dirty="0" sz="2400" spc="320">
                <a:solidFill>
                  <a:srgbClr val="212121"/>
                </a:solidFill>
                <a:latin typeface="Cambria"/>
                <a:cs typeface="Cambria"/>
              </a:rPr>
              <a:t>В</a:t>
            </a:r>
            <a:r>
              <a:rPr dirty="0" sz="2400" spc="10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170">
                <a:solidFill>
                  <a:srgbClr val="212121"/>
                </a:solidFill>
                <a:latin typeface="Cambria"/>
                <a:cs typeface="Cambria"/>
              </a:rPr>
              <a:t>блозі</a:t>
            </a:r>
            <a:r>
              <a:rPr dirty="0" sz="2400" spc="11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210">
                <a:solidFill>
                  <a:srgbClr val="212121"/>
                </a:solidFill>
                <a:latin typeface="Cambria"/>
                <a:cs typeface="Cambria"/>
              </a:rPr>
              <a:t>на</a:t>
            </a:r>
            <a:r>
              <a:rPr dirty="0" sz="2400" spc="11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220">
                <a:solidFill>
                  <a:srgbClr val="212121"/>
                </a:solidFill>
                <a:latin typeface="Cambria"/>
                <a:cs typeface="Cambria"/>
              </a:rPr>
              <a:t>нашому</a:t>
            </a:r>
            <a:r>
              <a:rPr dirty="0" sz="2400" spc="10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125">
                <a:solidFill>
                  <a:srgbClr val="212121"/>
                </a:solidFill>
                <a:latin typeface="Cambria"/>
                <a:cs typeface="Cambria"/>
              </a:rPr>
              <a:t>сайті</a:t>
            </a:r>
            <a:r>
              <a:rPr dirty="0" sz="2400" spc="11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210">
                <a:solidFill>
                  <a:srgbClr val="212121"/>
                </a:solidFill>
                <a:latin typeface="Cambria"/>
                <a:cs typeface="Cambria"/>
              </a:rPr>
              <a:t>ви</a:t>
            </a:r>
            <a:r>
              <a:rPr dirty="0" sz="2400" spc="11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215">
                <a:solidFill>
                  <a:srgbClr val="212121"/>
                </a:solidFill>
                <a:latin typeface="Cambria"/>
                <a:cs typeface="Cambria"/>
              </a:rPr>
              <a:t>можете</a:t>
            </a:r>
            <a:r>
              <a:rPr dirty="0" sz="2400" spc="10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150">
                <a:solidFill>
                  <a:srgbClr val="212121"/>
                </a:solidFill>
                <a:latin typeface="Cambria"/>
                <a:cs typeface="Cambria"/>
              </a:rPr>
              <a:t>відстежувати</a:t>
            </a:r>
            <a:r>
              <a:rPr dirty="0" sz="2400" spc="11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175">
                <a:solidFill>
                  <a:srgbClr val="212121"/>
                </a:solidFill>
                <a:latin typeface="Cambria"/>
                <a:cs typeface="Cambria"/>
              </a:rPr>
              <a:t>найбільш </a:t>
            </a:r>
            <a:r>
              <a:rPr dirty="0" sz="2400" spc="110">
                <a:solidFill>
                  <a:srgbClr val="212121"/>
                </a:solidFill>
                <a:latin typeface="Cambria"/>
                <a:cs typeface="Cambria"/>
              </a:rPr>
              <a:t>актуальні</a:t>
            </a:r>
            <a:r>
              <a:rPr dirty="0" sz="2400" spc="12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130">
                <a:solidFill>
                  <a:srgbClr val="212121"/>
                </a:solidFill>
                <a:latin typeface="Cambria"/>
                <a:cs typeface="Cambria"/>
              </a:rPr>
              <a:t>події</a:t>
            </a:r>
            <a:r>
              <a:rPr dirty="0" sz="2400" spc="12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200">
                <a:solidFill>
                  <a:srgbClr val="212121"/>
                </a:solidFill>
                <a:latin typeface="Cambria"/>
                <a:cs typeface="Cambria"/>
              </a:rPr>
              <a:t>міжнародного</a:t>
            </a:r>
            <a:r>
              <a:rPr dirty="0" sz="2400" spc="12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180">
                <a:solidFill>
                  <a:srgbClr val="212121"/>
                </a:solidFill>
                <a:latin typeface="Cambria"/>
                <a:cs typeface="Cambria"/>
              </a:rPr>
              <a:t>наукового</a:t>
            </a:r>
            <a:r>
              <a:rPr dirty="0" sz="2400" spc="12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170">
                <a:solidFill>
                  <a:srgbClr val="212121"/>
                </a:solidFill>
                <a:latin typeface="Cambria"/>
                <a:cs typeface="Cambria"/>
              </a:rPr>
              <a:t>товариства</a:t>
            </a:r>
            <a:r>
              <a:rPr dirty="0" sz="2400" spc="12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60">
                <a:solidFill>
                  <a:srgbClr val="212121"/>
                </a:solidFill>
                <a:latin typeface="Cambria"/>
                <a:cs typeface="Cambria"/>
              </a:rPr>
              <a:t>та</a:t>
            </a:r>
            <a:r>
              <a:rPr dirty="0" sz="2400" spc="12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270">
                <a:solidFill>
                  <a:srgbClr val="212121"/>
                </a:solidFill>
                <a:latin typeface="Cambria"/>
                <a:cs typeface="Cambria"/>
              </a:rPr>
              <a:t>ще </a:t>
            </a:r>
            <a:r>
              <a:rPr dirty="0" sz="2400" spc="150">
                <a:solidFill>
                  <a:srgbClr val="212121"/>
                </a:solidFill>
                <a:latin typeface="Cambria"/>
                <a:cs typeface="Cambria"/>
              </a:rPr>
              <a:t>багато</a:t>
            </a:r>
            <a:r>
              <a:rPr dirty="0" sz="2400" spc="114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155">
                <a:solidFill>
                  <a:srgbClr val="212121"/>
                </a:solidFill>
                <a:latin typeface="Cambria"/>
                <a:cs typeface="Cambria"/>
              </a:rPr>
              <a:t>цікавих</a:t>
            </a:r>
            <a:r>
              <a:rPr dirty="0" sz="2400" spc="114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215">
                <a:solidFill>
                  <a:srgbClr val="212121"/>
                </a:solidFill>
                <a:latin typeface="Cambria"/>
                <a:cs typeface="Cambria"/>
              </a:rPr>
              <a:t>речей,</a:t>
            </a:r>
            <a:r>
              <a:rPr dirty="0" sz="2400" spc="114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225">
                <a:solidFill>
                  <a:srgbClr val="212121"/>
                </a:solidFill>
                <a:latin typeface="Cambria"/>
                <a:cs typeface="Cambria"/>
              </a:rPr>
              <a:t>до</a:t>
            </a:r>
            <a:r>
              <a:rPr dirty="0" sz="2400" spc="114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105">
                <a:solidFill>
                  <a:srgbClr val="212121"/>
                </a:solidFill>
                <a:latin typeface="Cambria"/>
                <a:cs typeface="Cambria"/>
              </a:rPr>
              <a:t>стануть</a:t>
            </a:r>
            <a:r>
              <a:rPr dirty="0" sz="2400" spc="114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120">
                <a:solidFill>
                  <a:srgbClr val="212121"/>
                </a:solidFill>
                <a:latin typeface="Cambria"/>
                <a:cs typeface="Cambria"/>
              </a:rPr>
              <a:t>у</a:t>
            </a:r>
            <a:r>
              <a:rPr dirty="0" sz="2400" spc="114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180">
                <a:solidFill>
                  <a:srgbClr val="212121"/>
                </a:solidFill>
                <a:latin typeface="Cambria"/>
                <a:cs typeface="Cambria"/>
              </a:rPr>
              <a:t>пригоді</a:t>
            </a:r>
            <a:r>
              <a:rPr dirty="0" sz="2400" spc="114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150">
                <a:solidFill>
                  <a:srgbClr val="212121"/>
                </a:solidFill>
                <a:latin typeface="Cambria"/>
                <a:cs typeface="Cambria"/>
              </a:rPr>
              <a:t>досліднику.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mbria"/>
              <a:cs typeface="Cambria"/>
            </a:endParaRPr>
          </a:p>
          <a:p>
            <a:pPr marL="12700" marR="5080">
              <a:lnSpc>
                <a:spcPts val="2850"/>
              </a:lnSpc>
            </a:pPr>
            <a:r>
              <a:rPr dirty="0" sz="2400" spc="295" b="1">
                <a:solidFill>
                  <a:srgbClr val="212121"/>
                </a:solidFill>
                <a:latin typeface="Calibri"/>
                <a:cs typeface="Calibri"/>
              </a:rPr>
              <a:t>Наприклад,</a:t>
            </a:r>
            <a:r>
              <a:rPr dirty="0" sz="2400" spc="150" b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400" spc="315" b="1">
                <a:solidFill>
                  <a:srgbClr val="212121"/>
                </a:solidFill>
                <a:latin typeface="Calibri"/>
                <a:cs typeface="Calibri"/>
              </a:rPr>
              <a:t>ознайомитись</a:t>
            </a:r>
            <a:r>
              <a:rPr dirty="0" sz="2400" spc="155" b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400" spc="315" b="1">
                <a:solidFill>
                  <a:srgbClr val="212121"/>
                </a:solidFill>
                <a:latin typeface="Calibri"/>
                <a:cs typeface="Calibri"/>
              </a:rPr>
              <a:t>з</a:t>
            </a:r>
            <a:r>
              <a:rPr dirty="0" sz="2400" spc="155" b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400" spc="275" b="1">
                <a:solidFill>
                  <a:srgbClr val="212121"/>
                </a:solidFill>
                <a:latin typeface="Calibri"/>
                <a:cs typeface="Calibri"/>
              </a:rPr>
              <a:t>усіма</a:t>
            </a:r>
            <a:r>
              <a:rPr dirty="0" sz="2400" spc="155" b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400" spc="320" b="1">
                <a:solidFill>
                  <a:srgbClr val="212121"/>
                </a:solidFill>
                <a:latin typeface="Calibri"/>
                <a:cs typeface="Calibri"/>
              </a:rPr>
              <a:t>нюансами</a:t>
            </a:r>
            <a:r>
              <a:rPr dirty="0" sz="2400" spc="155" b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400" spc="315" b="1">
                <a:solidFill>
                  <a:srgbClr val="212121"/>
                </a:solidFill>
                <a:latin typeface="Calibri"/>
                <a:cs typeface="Calibri"/>
              </a:rPr>
              <a:t>розрахунку </a:t>
            </a:r>
            <a:r>
              <a:rPr dirty="0" sz="2400" spc="320" b="1">
                <a:solidFill>
                  <a:srgbClr val="212121"/>
                </a:solidFill>
                <a:latin typeface="Calibri"/>
                <a:cs typeface="Calibri"/>
              </a:rPr>
              <a:t>наукометричних</a:t>
            </a:r>
            <a:r>
              <a:rPr dirty="0" sz="2400" spc="200" b="1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400" spc="260" b="1">
                <a:solidFill>
                  <a:srgbClr val="212121"/>
                </a:solidFill>
                <a:latin typeface="Calibri"/>
                <a:cs typeface="Calibri"/>
              </a:rPr>
              <a:t>показників</a:t>
            </a:r>
            <a:r>
              <a:rPr dirty="0" sz="2400" spc="260" b="1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91380" y="927446"/>
            <a:ext cx="8378825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730" b="0">
                <a:solidFill>
                  <a:srgbClr val="000000"/>
                </a:solidFill>
                <a:latin typeface="Calibri"/>
                <a:cs typeface="Calibri"/>
              </a:rPr>
              <a:t>БЛОГ</a:t>
            </a:r>
            <a:r>
              <a:rPr dirty="0" sz="4200" spc="19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200" spc="595" b="0">
                <a:solidFill>
                  <a:srgbClr val="17662E"/>
                </a:solidFill>
                <a:latin typeface="Calibri"/>
                <a:cs typeface="Calibri"/>
              </a:rPr>
              <a:t>«НАУКОВІ</a:t>
            </a:r>
            <a:r>
              <a:rPr dirty="0" sz="4200" spc="200" b="0">
                <a:solidFill>
                  <a:srgbClr val="17662E"/>
                </a:solidFill>
                <a:latin typeface="Calibri"/>
                <a:cs typeface="Calibri"/>
              </a:rPr>
              <a:t> </a:t>
            </a:r>
            <a:r>
              <a:rPr dirty="0" sz="4200" spc="530" b="0">
                <a:solidFill>
                  <a:srgbClr val="17662E"/>
                </a:solidFill>
                <a:latin typeface="Calibri"/>
                <a:cs typeface="Calibri"/>
              </a:rPr>
              <a:t>ПУБЛІКАЦІЇ»</a:t>
            </a:r>
            <a:endParaRPr sz="42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997" y="0"/>
            <a:ext cx="18286095" cy="607060"/>
            <a:chOff x="997" y="0"/>
            <a:chExt cx="18286095" cy="607060"/>
          </a:xfrm>
        </p:grpSpPr>
        <p:sp>
          <p:nvSpPr>
            <p:cNvPr id="12" name="object 12" descr=""/>
            <p:cNvSpPr/>
            <p:nvPr/>
          </p:nvSpPr>
          <p:spPr>
            <a:xfrm>
              <a:off x="997" y="0"/>
              <a:ext cx="18286095" cy="607060"/>
            </a:xfrm>
            <a:custGeom>
              <a:avLst/>
              <a:gdLst/>
              <a:ahLst/>
              <a:cxnLst/>
              <a:rect l="l" t="t" r="r" b="b"/>
              <a:pathLst>
                <a:path w="18286095" h="607060">
                  <a:moveTo>
                    <a:pt x="18286009" y="607027"/>
                  </a:moveTo>
                  <a:lnTo>
                    <a:pt x="312851" y="607027"/>
                  </a:lnTo>
                  <a:lnTo>
                    <a:pt x="270119" y="603870"/>
                  </a:lnTo>
                  <a:lnTo>
                    <a:pt x="225416" y="593817"/>
                  </a:lnTo>
                  <a:lnTo>
                    <a:pt x="183336" y="577666"/>
                  </a:lnTo>
                  <a:lnTo>
                    <a:pt x="144370" y="555912"/>
                  </a:lnTo>
                  <a:lnTo>
                    <a:pt x="109010" y="529048"/>
                  </a:lnTo>
                  <a:lnTo>
                    <a:pt x="77744" y="497570"/>
                  </a:lnTo>
                  <a:lnTo>
                    <a:pt x="51063" y="461971"/>
                  </a:lnTo>
                  <a:lnTo>
                    <a:pt x="29458" y="422746"/>
                  </a:lnTo>
                  <a:lnTo>
                    <a:pt x="13419" y="380388"/>
                  </a:lnTo>
                  <a:lnTo>
                    <a:pt x="3436" y="335393"/>
                  </a:lnTo>
                  <a:lnTo>
                    <a:pt x="0" y="288254"/>
                  </a:lnTo>
                  <a:lnTo>
                    <a:pt x="0" y="0"/>
                  </a:lnTo>
                  <a:lnTo>
                    <a:pt x="18286009" y="0"/>
                  </a:lnTo>
                  <a:lnTo>
                    <a:pt x="18286009" y="607027"/>
                  </a:lnTo>
                  <a:close/>
                </a:path>
              </a:pathLst>
            </a:custGeom>
            <a:solidFill>
              <a:srgbClr val="5CB3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97" y="0"/>
              <a:ext cx="18286095" cy="345440"/>
            </a:xfrm>
            <a:custGeom>
              <a:avLst/>
              <a:gdLst/>
              <a:ahLst/>
              <a:cxnLst/>
              <a:rect l="l" t="t" r="r" b="b"/>
              <a:pathLst>
                <a:path w="18286095" h="345440">
                  <a:moveTo>
                    <a:pt x="18286009" y="344900"/>
                  </a:moveTo>
                  <a:lnTo>
                    <a:pt x="0" y="344900"/>
                  </a:lnTo>
                  <a:lnTo>
                    <a:pt x="0" y="0"/>
                  </a:lnTo>
                  <a:lnTo>
                    <a:pt x="18286009" y="0"/>
                  </a:lnTo>
                  <a:lnTo>
                    <a:pt x="18286009" y="344900"/>
                  </a:lnTo>
                  <a:close/>
                </a:path>
              </a:pathLst>
            </a:custGeom>
            <a:solidFill>
              <a:srgbClr val="17662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706704" y="7857342"/>
            <a:ext cx="3915410" cy="65976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215"/>
              </a:spcBef>
            </a:pPr>
            <a:r>
              <a:rPr dirty="0" sz="2100" spc="340" b="1">
                <a:latin typeface="Calibri"/>
                <a:cs typeface="Calibri"/>
              </a:rPr>
              <a:t>ЯКИЙ</a:t>
            </a:r>
            <a:r>
              <a:rPr dirty="0" sz="2100" spc="120" b="1">
                <a:latin typeface="Calibri"/>
                <a:cs typeface="Calibri"/>
              </a:rPr>
              <a:t> </a:t>
            </a:r>
            <a:r>
              <a:rPr dirty="0" sz="2100" spc="330" b="1">
                <a:latin typeface="Calibri"/>
                <a:cs typeface="Calibri"/>
              </a:rPr>
              <a:t>ІНДЕКС</a:t>
            </a:r>
            <a:r>
              <a:rPr dirty="0" sz="2100" spc="120" b="1">
                <a:latin typeface="Calibri"/>
                <a:cs typeface="Calibri"/>
              </a:rPr>
              <a:t> </a:t>
            </a:r>
            <a:r>
              <a:rPr dirty="0" sz="2100" spc="315" b="1">
                <a:latin typeface="Calibri"/>
                <a:cs typeface="Calibri"/>
              </a:rPr>
              <a:t>ГІРША </a:t>
            </a:r>
            <a:r>
              <a:rPr dirty="0" sz="2100" spc="380" b="1">
                <a:latin typeface="Calibri"/>
                <a:cs typeface="Calibri"/>
              </a:rPr>
              <a:t>ВВАЖАЄТЬСЯ</a:t>
            </a:r>
            <a:r>
              <a:rPr dirty="0" sz="2100" spc="145" b="1">
                <a:latin typeface="Calibri"/>
                <a:cs typeface="Calibri"/>
              </a:rPr>
              <a:t> </a:t>
            </a:r>
            <a:r>
              <a:rPr dirty="0" sz="2100" spc="315" b="1">
                <a:latin typeface="Calibri"/>
                <a:cs typeface="Calibri"/>
              </a:rPr>
              <a:t>ХОРОШИМ?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 descr="">
            <a:hlinkClick r:id="rId6"/>
          </p:cNvPr>
          <p:cNvSpPr/>
          <p:nvPr/>
        </p:nvSpPr>
        <p:spPr>
          <a:xfrm>
            <a:off x="2155993" y="8910236"/>
            <a:ext cx="3378200" cy="775970"/>
          </a:xfrm>
          <a:custGeom>
            <a:avLst/>
            <a:gdLst/>
            <a:ahLst/>
            <a:cxnLst/>
            <a:rect l="l" t="t" r="r" b="b"/>
            <a:pathLst>
              <a:path w="3378200" h="775970">
                <a:moveTo>
                  <a:pt x="2990371" y="775525"/>
                </a:moveTo>
                <a:lnTo>
                  <a:pt x="387763" y="775525"/>
                </a:lnTo>
                <a:lnTo>
                  <a:pt x="339130" y="772492"/>
                </a:lnTo>
                <a:lnTo>
                  <a:pt x="292297" y="763669"/>
                </a:lnTo>
                <a:lnTo>
                  <a:pt x="247629" y="749408"/>
                </a:lnTo>
                <a:lnTo>
                  <a:pt x="205489" y="730074"/>
                </a:lnTo>
                <a:lnTo>
                  <a:pt x="166241" y="706029"/>
                </a:lnTo>
                <a:lnTo>
                  <a:pt x="130248" y="677638"/>
                </a:lnTo>
                <a:lnTo>
                  <a:pt x="97874" y="645264"/>
                </a:lnTo>
                <a:lnTo>
                  <a:pt x="69483" y="609271"/>
                </a:lnTo>
                <a:lnTo>
                  <a:pt x="45439" y="570022"/>
                </a:lnTo>
                <a:lnTo>
                  <a:pt x="26105" y="527882"/>
                </a:lnTo>
                <a:lnTo>
                  <a:pt x="11845" y="483214"/>
                </a:lnTo>
                <a:lnTo>
                  <a:pt x="3022" y="436381"/>
                </a:lnTo>
                <a:lnTo>
                  <a:pt x="0" y="387747"/>
                </a:lnTo>
                <a:lnTo>
                  <a:pt x="3022" y="339114"/>
                </a:lnTo>
                <a:lnTo>
                  <a:pt x="11845" y="292283"/>
                </a:lnTo>
                <a:lnTo>
                  <a:pt x="26105" y="247616"/>
                </a:lnTo>
                <a:lnTo>
                  <a:pt x="45439" y="205479"/>
                </a:lnTo>
                <a:lnTo>
                  <a:pt x="69483" y="166233"/>
                </a:lnTo>
                <a:lnTo>
                  <a:pt x="97874" y="130244"/>
                </a:lnTo>
                <a:lnTo>
                  <a:pt x="130248" y="97873"/>
                </a:lnTo>
                <a:lnTo>
                  <a:pt x="166241" y="69486"/>
                </a:lnTo>
                <a:lnTo>
                  <a:pt x="205489" y="45444"/>
                </a:lnTo>
                <a:lnTo>
                  <a:pt x="247629" y="26112"/>
                </a:lnTo>
                <a:lnTo>
                  <a:pt x="292297" y="11854"/>
                </a:lnTo>
                <a:lnTo>
                  <a:pt x="339130" y="3032"/>
                </a:lnTo>
                <a:lnTo>
                  <a:pt x="387763" y="0"/>
                </a:lnTo>
                <a:lnTo>
                  <a:pt x="2990371" y="0"/>
                </a:lnTo>
                <a:lnTo>
                  <a:pt x="3039005" y="3032"/>
                </a:lnTo>
                <a:lnTo>
                  <a:pt x="3085838" y="11854"/>
                </a:lnTo>
                <a:lnTo>
                  <a:pt x="3130506" y="26112"/>
                </a:lnTo>
                <a:lnTo>
                  <a:pt x="3172646" y="45444"/>
                </a:lnTo>
                <a:lnTo>
                  <a:pt x="3211895" y="69486"/>
                </a:lnTo>
                <a:lnTo>
                  <a:pt x="3247888" y="97873"/>
                </a:lnTo>
                <a:lnTo>
                  <a:pt x="3280262" y="130244"/>
                </a:lnTo>
                <a:lnTo>
                  <a:pt x="3308653" y="166233"/>
                </a:lnTo>
                <a:lnTo>
                  <a:pt x="3332698" y="205479"/>
                </a:lnTo>
                <a:lnTo>
                  <a:pt x="3352032" y="247616"/>
                </a:lnTo>
                <a:lnTo>
                  <a:pt x="3366293" y="292283"/>
                </a:lnTo>
                <a:lnTo>
                  <a:pt x="3375116" y="339114"/>
                </a:lnTo>
                <a:lnTo>
                  <a:pt x="3377775" y="381908"/>
                </a:lnTo>
                <a:lnTo>
                  <a:pt x="3377775" y="393586"/>
                </a:lnTo>
                <a:lnTo>
                  <a:pt x="3375116" y="436381"/>
                </a:lnTo>
                <a:lnTo>
                  <a:pt x="3366293" y="483214"/>
                </a:lnTo>
                <a:lnTo>
                  <a:pt x="3352032" y="527882"/>
                </a:lnTo>
                <a:lnTo>
                  <a:pt x="3332698" y="570022"/>
                </a:lnTo>
                <a:lnTo>
                  <a:pt x="3308653" y="609271"/>
                </a:lnTo>
                <a:lnTo>
                  <a:pt x="3280262" y="645264"/>
                </a:lnTo>
                <a:lnTo>
                  <a:pt x="3247888" y="677638"/>
                </a:lnTo>
                <a:lnTo>
                  <a:pt x="3211895" y="706029"/>
                </a:lnTo>
                <a:lnTo>
                  <a:pt x="3172646" y="730074"/>
                </a:lnTo>
                <a:lnTo>
                  <a:pt x="3130506" y="749408"/>
                </a:lnTo>
                <a:lnTo>
                  <a:pt x="3085838" y="763669"/>
                </a:lnTo>
                <a:lnTo>
                  <a:pt x="3039005" y="772492"/>
                </a:lnTo>
                <a:lnTo>
                  <a:pt x="2990371" y="775525"/>
                </a:lnTo>
                <a:close/>
              </a:path>
            </a:pathLst>
          </a:custGeom>
          <a:solidFill>
            <a:srgbClr val="FF60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3027184" y="9097573"/>
            <a:ext cx="163576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100">
                <a:solidFill>
                  <a:srgbClr val="FFFFFF"/>
                </a:solidFill>
                <a:latin typeface="Cambria"/>
                <a:cs typeface="Cambria"/>
                <a:hlinkClick r:id="rId6"/>
              </a:rPr>
              <a:t>Читати</a:t>
            </a:r>
            <a:r>
              <a:rPr dirty="0" sz="2100" spc="110">
                <a:solidFill>
                  <a:srgbClr val="FFFFFF"/>
                </a:solidFill>
                <a:latin typeface="Cambria"/>
                <a:cs typeface="Cambria"/>
                <a:hlinkClick r:id="rId6"/>
              </a:rPr>
              <a:t> </a:t>
            </a:r>
            <a:r>
              <a:rPr dirty="0" sz="2100" spc="105">
                <a:solidFill>
                  <a:srgbClr val="FFFFFF"/>
                </a:solidFill>
                <a:latin typeface="Cambria"/>
                <a:cs typeface="Cambria"/>
                <a:hlinkClick r:id="rId6"/>
              </a:rPr>
              <a:t>далі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669712" y="4886734"/>
            <a:ext cx="10311765" cy="4449445"/>
            <a:chOff x="1669712" y="4886734"/>
            <a:chExt cx="10311765" cy="4449445"/>
          </a:xfrm>
        </p:grpSpPr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9712" y="5229087"/>
              <a:ext cx="4352940" cy="230504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952030" y="4886734"/>
              <a:ext cx="5029200" cy="4449445"/>
            </a:xfrm>
            <a:custGeom>
              <a:avLst/>
              <a:gdLst/>
              <a:ahLst/>
              <a:cxnLst/>
              <a:rect l="l" t="t" r="r" b="b"/>
              <a:pathLst>
                <a:path w="5029200" h="4449445">
                  <a:moveTo>
                    <a:pt x="4543226" y="4448970"/>
                  </a:moveTo>
                  <a:lnTo>
                    <a:pt x="487009" y="4448970"/>
                  </a:lnTo>
                  <a:lnTo>
                    <a:pt x="440103" y="4446694"/>
                  </a:lnTo>
                  <a:lnTo>
                    <a:pt x="394460" y="4440142"/>
                  </a:lnTo>
                  <a:lnTo>
                    <a:pt x="350283" y="4429472"/>
                  </a:lnTo>
                  <a:lnTo>
                    <a:pt x="307777" y="4414888"/>
                  </a:lnTo>
                  <a:lnTo>
                    <a:pt x="267144" y="4396593"/>
                  </a:lnTo>
                  <a:lnTo>
                    <a:pt x="228589" y="4374792"/>
                  </a:lnTo>
                  <a:lnTo>
                    <a:pt x="192317" y="4349688"/>
                  </a:lnTo>
                  <a:lnTo>
                    <a:pt x="158531" y="4321487"/>
                  </a:lnTo>
                  <a:lnTo>
                    <a:pt x="127435" y="4290391"/>
                  </a:lnTo>
                  <a:lnTo>
                    <a:pt x="99233" y="4256605"/>
                  </a:lnTo>
                  <a:lnTo>
                    <a:pt x="74130" y="4220332"/>
                  </a:lnTo>
                  <a:lnTo>
                    <a:pt x="52329" y="4181778"/>
                  </a:lnTo>
                  <a:lnTo>
                    <a:pt x="34034" y="4141145"/>
                  </a:lnTo>
                  <a:lnTo>
                    <a:pt x="19450" y="4098638"/>
                  </a:lnTo>
                  <a:lnTo>
                    <a:pt x="8780" y="4054461"/>
                  </a:lnTo>
                  <a:lnTo>
                    <a:pt x="2228" y="4008818"/>
                  </a:lnTo>
                  <a:lnTo>
                    <a:pt x="0" y="3961913"/>
                  </a:lnTo>
                  <a:lnTo>
                    <a:pt x="0" y="487010"/>
                  </a:lnTo>
                  <a:lnTo>
                    <a:pt x="2228" y="440105"/>
                  </a:lnTo>
                  <a:lnTo>
                    <a:pt x="8780" y="394462"/>
                  </a:lnTo>
                  <a:lnTo>
                    <a:pt x="19450" y="350285"/>
                  </a:lnTo>
                  <a:lnTo>
                    <a:pt x="34034" y="307778"/>
                  </a:lnTo>
                  <a:lnTo>
                    <a:pt x="52329" y="267146"/>
                  </a:lnTo>
                  <a:lnTo>
                    <a:pt x="74130" y="228591"/>
                  </a:lnTo>
                  <a:lnTo>
                    <a:pt x="99233" y="192319"/>
                  </a:lnTo>
                  <a:lnTo>
                    <a:pt x="127435" y="158533"/>
                  </a:lnTo>
                  <a:lnTo>
                    <a:pt x="158531" y="127437"/>
                  </a:lnTo>
                  <a:lnTo>
                    <a:pt x="192317" y="99235"/>
                  </a:lnTo>
                  <a:lnTo>
                    <a:pt x="228589" y="74132"/>
                  </a:lnTo>
                  <a:lnTo>
                    <a:pt x="267144" y="52331"/>
                  </a:lnTo>
                  <a:lnTo>
                    <a:pt x="307777" y="34036"/>
                  </a:lnTo>
                  <a:lnTo>
                    <a:pt x="350283" y="19452"/>
                  </a:lnTo>
                  <a:lnTo>
                    <a:pt x="394460" y="8782"/>
                  </a:lnTo>
                  <a:lnTo>
                    <a:pt x="440103" y="2230"/>
                  </a:lnTo>
                  <a:lnTo>
                    <a:pt x="487009" y="0"/>
                  </a:lnTo>
                  <a:lnTo>
                    <a:pt x="4543226" y="0"/>
                  </a:lnTo>
                  <a:lnTo>
                    <a:pt x="4590131" y="2230"/>
                  </a:lnTo>
                  <a:lnTo>
                    <a:pt x="4635774" y="8782"/>
                  </a:lnTo>
                  <a:lnTo>
                    <a:pt x="4679951" y="19452"/>
                  </a:lnTo>
                  <a:lnTo>
                    <a:pt x="4722458" y="34036"/>
                  </a:lnTo>
                  <a:lnTo>
                    <a:pt x="4763091" y="52331"/>
                  </a:lnTo>
                  <a:lnTo>
                    <a:pt x="4801645" y="74132"/>
                  </a:lnTo>
                  <a:lnTo>
                    <a:pt x="4837917" y="99235"/>
                  </a:lnTo>
                  <a:lnTo>
                    <a:pt x="4871704" y="127437"/>
                  </a:lnTo>
                  <a:lnTo>
                    <a:pt x="4902800" y="158533"/>
                  </a:lnTo>
                  <a:lnTo>
                    <a:pt x="4931001" y="192319"/>
                  </a:lnTo>
                  <a:lnTo>
                    <a:pt x="4956105" y="228591"/>
                  </a:lnTo>
                  <a:lnTo>
                    <a:pt x="4977906" y="267146"/>
                  </a:lnTo>
                  <a:lnTo>
                    <a:pt x="4996200" y="307778"/>
                  </a:lnTo>
                  <a:lnTo>
                    <a:pt x="5010785" y="350285"/>
                  </a:lnTo>
                  <a:lnTo>
                    <a:pt x="5021455" y="394462"/>
                  </a:lnTo>
                  <a:lnTo>
                    <a:pt x="5028006" y="440105"/>
                  </a:lnTo>
                  <a:lnTo>
                    <a:pt x="5028857" y="458006"/>
                  </a:lnTo>
                  <a:lnTo>
                    <a:pt x="5028857" y="3990917"/>
                  </a:lnTo>
                  <a:lnTo>
                    <a:pt x="5021455" y="4054461"/>
                  </a:lnTo>
                  <a:lnTo>
                    <a:pt x="5010785" y="4098638"/>
                  </a:lnTo>
                  <a:lnTo>
                    <a:pt x="4996200" y="4141145"/>
                  </a:lnTo>
                  <a:lnTo>
                    <a:pt x="4977906" y="4181778"/>
                  </a:lnTo>
                  <a:lnTo>
                    <a:pt x="4956105" y="4220332"/>
                  </a:lnTo>
                  <a:lnTo>
                    <a:pt x="4931001" y="4256605"/>
                  </a:lnTo>
                  <a:lnTo>
                    <a:pt x="4902800" y="4290391"/>
                  </a:lnTo>
                  <a:lnTo>
                    <a:pt x="4871704" y="4321487"/>
                  </a:lnTo>
                  <a:lnTo>
                    <a:pt x="4837917" y="4349688"/>
                  </a:lnTo>
                  <a:lnTo>
                    <a:pt x="4801645" y="4374792"/>
                  </a:lnTo>
                  <a:lnTo>
                    <a:pt x="4763091" y="4396593"/>
                  </a:lnTo>
                  <a:lnTo>
                    <a:pt x="4722458" y="4414888"/>
                  </a:lnTo>
                  <a:lnTo>
                    <a:pt x="4679951" y="4429472"/>
                  </a:lnTo>
                  <a:lnTo>
                    <a:pt x="4635774" y="4440142"/>
                  </a:lnTo>
                  <a:lnTo>
                    <a:pt x="4590131" y="4446694"/>
                  </a:lnTo>
                  <a:lnTo>
                    <a:pt x="4543226" y="44489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7241783" y="7828356"/>
            <a:ext cx="4216400" cy="65976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215"/>
              </a:spcBef>
            </a:pPr>
            <a:r>
              <a:rPr dirty="0" sz="2100" spc="340" b="1">
                <a:latin typeface="Calibri"/>
                <a:cs typeface="Calibri"/>
              </a:rPr>
              <a:t>ЯК</a:t>
            </a:r>
            <a:r>
              <a:rPr dirty="0" sz="2100" spc="125" b="1">
                <a:latin typeface="Calibri"/>
                <a:cs typeface="Calibri"/>
              </a:rPr>
              <a:t> </a:t>
            </a:r>
            <a:r>
              <a:rPr dirty="0" sz="2100" spc="345" b="1">
                <a:latin typeface="Calibri"/>
                <a:cs typeface="Calibri"/>
              </a:rPr>
              <a:t>ПРОЙТИ</a:t>
            </a:r>
            <a:r>
              <a:rPr dirty="0" sz="2100" spc="125" b="1">
                <a:latin typeface="Calibri"/>
                <a:cs typeface="Calibri"/>
              </a:rPr>
              <a:t> </a:t>
            </a:r>
            <a:r>
              <a:rPr dirty="0" sz="2100" spc="365" b="1">
                <a:latin typeface="Calibri"/>
                <a:cs typeface="Calibri"/>
              </a:rPr>
              <a:t>РЕЦЕНЗУВАННЯ </a:t>
            </a:r>
            <a:r>
              <a:rPr dirty="0" sz="2100" spc="385" b="1">
                <a:latin typeface="Calibri"/>
                <a:cs typeface="Calibri"/>
              </a:rPr>
              <a:t>В</a:t>
            </a:r>
            <a:r>
              <a:rPr dirty="0" sz="2100" spc="120" b="1">
                <a:latin typeface="Calibri"/>
                <a:cs typeface="Calibri"/>
              </a:rPr>
              <a:t> </a:t>
            </a:r>
            <a:r>
              <a:rPr dirty="0" sz="2100" spc="345" b="1">
                <a:latin typeface="Calibri"/>
                <a:cs typeface="Calibri"/>
              </a:rPr>
              <a:t>НАУКОВОМУ</a:t>
            </a:r>
            <a:r>
              <a:rPr dirty="0" sz="2100" spc="120" b="1">
                <a:latin typeface="Calibri"/>
                <a:cs typeface="Calibri"/>
              </a:rPr>
              <a:t> </a:t>
            </a:r>
            <a:r>
              <a:rPr dirty="0" sz="2100" spc="335" b="1">
                <a:latin typeface="Calibri"/>
                <a:cs typeface="Calibri"/>
              </a:rPr>
              <a:t>ЖУРНАЛІ?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1" name="object 21" descr="">
            <a:hlinkClick r:id="rId8"/>
          </p:cNvPr>
          <p:cNvSpPr/>
          <p:nvPr/>
        </p:nvSpPr>
        <p:spPr>
          <a:xfrm>
            <a:off x="7778077" y="8947946"/>
            <a:ext cx="3378200" cy="775970"/>
          </a:xfrm>
          <a:custGeom>
            <a:avLst/>
            <a:gdLst/>
            <a:ahLst/>
            <a:cxnLst/>
            <a:rect l="l" t="t" r="r" b="b"/>
            <a:pathLst>
              <a:path w="3378200" h="775970">
                <a:moveTo>
                  <a:pt x="2990384" y="775525"/>
                </a:moveTo>
                <a:lnTo>
                  <a:pt x="387758" y="775525"/>
                </a:lnTo>
                <a:lnTo>
                  <a:pt x="339124" y="772516"/>
                </a:lnTo>
                <a:lnTo>
                  <a:pt x="292292" y="763693"/>
                </a:lnTo>
                <a:lnTo>
                  <a:pt x="247623" y="749432"/>
                </a:lnTo>
                <a:lnTo>
                  <a:pt x="205483" y="730098"/>
                </a:lnTo>
                <a:lnTo>
                  <a:pt x="166234" y="706053"/>
                </a:lnTo>
                <a:lnTo>
                  <a:pt x="130241" y="677662"/>
                </a:lnTo>
                <a:lnTo>
                  <a:pt x="97867" y="645288"/>
                </a:lnTo>
                <a:lnTo>
                  <a:pt x="69476" y="609295"/>
                </a:lnTo>
                <a:lnTo>
                  <a:pt x="45431" y="570047"/>
                </a:lnTo>
                <a:lnTo>
                  <a:pt x="26097" y="527906"/>
                </a:lnTo>
                <a:lnTo>
                  <a:pt x="11836" y="483238"/>
                </a:lnTo>
                <a:lnTo>
                  <a:pt x="3013" y="436405"/>
                </a:lnTo>
                <a:lnTo>
                  <a:pt x="0" y="387771"/>
                </a:lnTo>
                <a:lnTo>
                  <a:pt x="3013" y="339138"/>
                </a:lnTo>
                <a:lnTo>
                  <a:pt x="11836" y="292305"/>
                </a:lnTo>
                <a:lnTo>
                  <a:pt x="26097" y="247636"/>
                </a:lnTo>
                <a:lnTo>
                  <a:pt x="45431" y="205496"/>
                </a:lnTo>
                <a:lnTo>
                  <a:pt x="69476" y="166247"/>
                </a:lnTo>
                <a:lnTo>
                  <a:pt x="97867" y="130254"/>
                </a:lnTo>
                <a:lnTo>
                  <a:pt x="130241" y="97880"/>
                </a:lnTo>
                <a:lnTo>
                  <a:pt x="166234" y="69489"/>
                </a:lnTo>
                <a:lnTo>
                  <a:pt x="205483" y="45445"/>
                </a:lnTo>
                <a:lnTo>
                  <a:pt x="247623" y="26110"/>
                </a:lnTo>
                <a:lnTo>
                  <a:pt x="292292" y="11850"/>
                </a:lnTo>
                <a:lnTo>
                  <a:pt x="339124" y="3027"/>
                </a:lnTo>
                <a:lnTo>
                  <a:pt x="387758" y="0"/>
                </a:lnTo>
                <a:lnTo>
                  <a:pt x="2990384" y="0"/>
                </a:lnTo>
                <a:lnTo>
                  <a:pt x="3039017" y="3027"/>
                </a:lnTo>
                <a:lnTo>
                  <a:pt x="3085849" y="11850"/>
                </a:lnTo>
                <a:lnTo>
                  <a:pt x="3130515" y="26110"/>
                </a:lnTo>
                <a:lnTo>
                  <a:pt x="3172653" y="45445"/>
                </a:lnTo>
                <a:lnTo>
                  <a:pt x="3211898" y="69489"/>
                </a:lnTo>
                <a:lnTo>
                  <a:pt x="3247888" y="97880"/>
                </a:lnTo>
                <a:lnTo>
                  <a:pt x="3280258" y="130254"/>
                </a:lnTo>
                <a:lnTo>
                  <a:pt x="3308646" y="166247"/>
                </a:lnTo>
                <a:lnTo>
                  <a:pt x="3332687" y="205496"/>
                </a:lnTo>
                <a:lnTo>
                  <a:pt x="3352019" y="247636"/>
                </a:lnTo>
                <a:lnTo>
                  <a:pt x="3366277" y="292305"/>
                </a:lnTo>
                <a:lnTo>
                  <a:pt x="3375099" y="339138"/>
                </a:lnTo>
                <a:lnTo>
                  <a:pt x="3377775" y="382212"/>
                </a:lnTo>
                <a:lnTo>
                  <a:pt x="3377775" y="393330"/>
                </a:lnTo>
                <a:lnTo>
                  <a:pt x="3375099" y="436405"/>
                </a:lnTo>
                <a:lnTo>
                  <a:pt x="3366277" y="483238"/>
                </a:lnTo>
                <a:lnTo>
                  <a:pt x="3352019" y="527906"/>
                </a:lnTo>
                <a:lnTo>
                  <a:pt x="3332687" y="570047"/>
                </a:lnTo>
                <a:lnTo>
                  <a:pt x="3308646" y="609295"/>
                </a:lnTo>
                <a:lnTo>
                  <a:pt x="3280258" y="645288"/>
                </a:lnTo>
                <a:lnTo>
                  <a:pt x="3247888" y="677662"/>
                </a:lnTo>
                <a:lnTo>
                  <a:pt x="3211898" y="706053"/>
                </a:lnTo>
                <a:lnTo>
                  <a:pt x="3172653" y="730098"/>
                </a:lnTo>
                <a:lnTo>
                  <a:pt x="3130515" y="749432"/>
                </a:lnTo>
                <a:lnTo>
                  <a:pt x="3085849" y="763693"/>
                </a:lnTo>
                <a:lnTo>
                  <a:pt x="3039017" y="772516"/>
                </a:lnTo>
                <a:lnTo>
                  <a:pt x="2990384" y="775525"/>
                </a:lnTo>
                <a:close/>
              </a:path>
            </a:pathLst>
          </a:custGeom>
          <a:solidFill>
            <a:srgbClr val="FF60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8649259" y="9135277"/>
            <a:ext cx="163576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100">
                <a:solidFill>
                  <a:srgbClr val="FFFFFF"/>
                </a:solidFill>
                <a:latin typeface="Cambria"/>
                <a:cs typeface="Cambria"/>
                <a:hlinkClick r:id="rId8"/>
              </a:rPr>
              <a:t>Читати</a:t>
            </a:r>
            <a:r>
              <a:rPr dirty="0" sz="2100" spc="110">
                <a:solidFill>
                  <a:srgbClr val="FFFFFF"/>
                </a:solidFill>
                <a:latin typeface="Cambria"/>
                <a:cs typeface="Cambria"/>
                <a:hlinkClick r:id="rId8"/>
              </a:rPr>
              <a:t> </a:t>
            </a:r>
            <a:r>
              <a:rPr dirty="0" sz="2100" spc="105">
                <a:solidFill>
                  <a:srgbClr val="FFFFFF"/>
                </a:solidFill>
                <a:latin typeface="Cambria"/>
                <a:cs typeface="Cambria"/>
                <a:hlinkClick r:id="rId8"/>
              </a:rPr>
              <a:t>далі</a:t>
            </a:r>
            <a:endParaRPr sz="2100">
              <a:latin typeface="Cambria"/>
              <a:cs typeface="Cambria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16510" y="5239633"/>
            <a:ext cx="4305299" cy="2285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3305" cy="16859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dirty="0" sz="4600">
                <a:solidFill>
                  <a:srgbClr val="000000"/>
                </a:solidFill>
                <a:latin typeface="Tahoma"/>
                <a:cs typeface="Tahoma"/>
              </a:rPr>
              <a:t>На</a:t>
            </a:r>
            <a:r>
              <a:rPr dirty="0" sz="4600" spc="-13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600">
                <a:solidFill>
                  <a:srgbClr val="000000"/>
                </a:solidFill>
                <a:latin typeface="Tahoma"/>
                <a:cs typeface="Tahoma"/>
              </a:rPr>
              <a:t>що</a:t>
            </a:r>
            <a:r>
              <a:rPr dirty="0" sz="4600" spc="-13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600">
                <a:solidFill>
                  <a:srgbClr val="000000"/>
                </a:solidFill>
                <a:latin typeface="Tahoma"/>
                <a:cs typeface="Tahoma"/>
              </a:rPr>
              <a:t>звертають</a:t>
            </a:r>
            <a:r>
              <a:rPr dirty="0" sz="4600" spc="-13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600">
                <a:solidFill>
                  <a:srgbClr val="000000"/>
                </a:solidFill>
                <a:latin typeface="Tahoma"/>
                <a:cs typeface="Tahoma"/>
              </a:rPr>
              <a:t>увагу</a:t>
            </a:r>
            <a:r>
              <a:rPr dirty="0" sz="4600" spc="-13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600">
                <a:solidFill>
                  <a:srgbClr val="000000"/>
                </a:solidFill>
                <a:latin typeface="Tahoma"/>
                <a:cs typeface="Tahoma"/>
              </a:rPr>
              <a:t>журнали</a:t>
            </a:r>
            <a:r>
              <a:rPr dirty="0" sz="4600" spc="-1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600">
                <a:solidFill>
                  <a:srgbClr val="338241"/>
                </a:solidFill>
                <a:latin typeface="Tahoma"/>
                <a:cs typeface="Tahoma"/>
              </a:rPr>
              <a:t>під</a:t>
            </a:r>
            <a:r>
              <a:rPr dirty="0" sz="4600" spc="-13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600">
                <a:solidFill>
                  <a:srgbClr val="338241"/>
                </a:solidFill>
                <a:latin typeface="Tahoma"/>
                <a:cs typeface="Tahoma"/>
              </a:rPr>
              <a:t>час</a:t>
            </a:r>
            <a:r>
              <a:rPr dirty="0" sz="4600" spc="-13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600">
                <a:solidFill>
                  <a:srgbClr val="338241"/>
                </a:solidFill>
                <a:latin typeface="Tahoma"/>
                <a:cs typeface="Tahoma"/>
              </a:rPr>
              <a:t>перевірки</a:t>
            </a:r>
            <a:r>
              <a:rPr dirty="0" sz="4600" spc="-13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600" spc="-10">
                <a:solidFill>
                  <a:srgbClr val="338241"/>
                </a:solidFill>
                <a:latin typeface="Tahoma"/>
                <a:cs typeface="Tahoma"/>
              </a:rPr>
              <a:t>статті </a:t>
            </a:r>
            <a:r>
              <a:rPr dirty="0" sz="4600">
                <a:solidFill>
                  <a:srgbClr val="338241"/>
                </a:solidFill>
                <a:latin typeface="Tahoma"/>
                <a:cs typeface="Tahoma"/>
              </a:rPr>
              <a:t>на</a:t>
            </a:r>
            <a:r>
              <a:rPr dirty="0" sz="4600" spc="-40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600" spc="-25">
                <a:solidFill>
                  <a:srgbClr val="338241"/>
                </a:solidFill>
                <a:latin typeface="Tahoma"/>
                <a:cs typeface="Tahoma"/>
              </a:rPr>
              <a:t>ШІ?</a:t>
            </a:r>
            <a:endParaRPr sz="46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528" y="3647251"/>
            <a:ext cx="152400" cy="1524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378588" y="3332418"/>
            <a:ext cx="8543925" cy="490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95"/>
              </a:spcBef>
            </a:pPr>
            <a:r>
              <a:rPr dirty="0" sz="3450">
                <a:latin typeface="Verdana"/>
                <a:cs typeface="Verdana"/>
              </a:rPr>
              <a:t>Декларування</a:t>
            </a:r>
            <a:r>
              <a:rPr dirty="0" sz="3450" spc="20">
                <a:latin typeface="Verdana"/>
                <a:cs typeface="Verdana"/>
              </a:rPr>
              <a:t> </a:t>
            </a:r>
            <a:r>
              <a:rPr dirty="0" sz="3450">
                <a:latin typeface="Verdana"/>
                <a:cs typeface="Verdana"/>
              </a:rPr>
              <a:t>використання</a:t>
            </a:r>
            <a:r>
              <a:rPr dirty="0" sz="3450" spc="35">
                <a:latin typeface="Verdana"/>
                <a:cs typeface="Verdana"/>
              </a:rPr>
              <a:t> </a:t>
            </a:r>
            <a:r>
              <a:rPr dirty="0" sz="3450" spc="-25">
                <a:latin typeface="Verdana"/>
                <a:cs typeface="Verdana"/>
              </a:rPr>
              <a:t>ШІ </a:t>
            </a:r>
            <a:r>
              <a:rPr dirty="0" sz="3450">
                <a:latin typeface="Verdana"/>
                <a:cs typeface="Verdana"/>
              </a:rPr>
              <a:t>Авторство</a:t>
            </a:r>
            <a:r>
              <a:rPr dirty="0" sz="3450" spc="-10">
                <a:latin typeface="Verdana"/>
                <a:cs typeface="Verdana"/>
              </a:rPr>
              <a:t> </a:t>
            </a:r>
            <a:r>
              <a:rPr dirty="0" sz="3450">
                <a:latin typeface="Verdana"/>
                <a:cs typeface="Verdana"/>
              </a:rPr>
              <a:t>й</a:t>
            </a:r>
            <a:r>
              <a:rPr dirty="0" sz="3450" spc="-5">
                <a:latin typeface="Verdana"/>
                <a:cs typeface="Verdana"/>
              </a:rPr>
              <a:t> </a:t>
            </a:r>
            <a:r>
              <a:rPr dirty="0" sz="3450" spc="-10">
                <a:latin typeface="Verdana"/>
                <a:cs typeface="Verdana"/>
              </a:rPr>
              <a:t>відповідальність </a:t>
            </a:r>
            <a:r>
              <a:rPr dirty="0" sz="3450">
                <a:latin typeface="Verdana"/>
                <a:cs typeface="Verdana"/>
              </a:rPr>
              <a:t>Схожість</a:t>
            </a:r>
            <a:r>
              <a:rPr dirty="0" sz="3450" spc="25">
                <a:latin typeface="Verdana"/>
                <a:cs typeface="Verdana"/>
              </a:rPr>
              <a:t> </a:t>
            </a:r>
            <a:r>
              <a:rPr dirty="0" sz="3450">
                <a:latin typeface="Verdana"/>
                <a:cs typeface="Verdana"/>
              </a:rPr>
              <a:t>тексту</a:t>
            </a:r>
            <a:r>
              <a:rPr dirty="0" sz="3450" spc="35">
                <a:latin typeface="Verdana"/>
                <a:cs typeface="Verdana"/>
              </a:rPr>
              <a:t> </a:t>
            </a:r>
            <a:r>
              <a:rPr dirty="0" sz="3450" spc="-10">
                <a:latin typeface="Verdana"/>
                <a:cs typeface="Verdana"/>
              </a:rPr>
              <a:t>(plagiarism/similarity check)</a:t>
            </a:r>
            <a:endParaRPr sz="3450">
              <a:latin typeface="Verdana"/>
              <a:cs typeface="Verdana"/>
            </a:endParaRPr>
          </a:p>
          <a:p>
            <a:pPr marL="12700" marR="3300095">
              <a:lnSpc>
                <a:spcPct val="115900"/>
              </a:lnSpc>
            </a:pPr>
            <a:r>
              <a:rPr dirty="0" sz="3450">
                <a:latin typeface="Verdana"/>
                <a:cs typeface="Verdana"/>
              </a:rPr>
              <a:t>Джерела</a:t>
            </a:r>
            <a:r>
              <a:rPr dirty="0" sz="3450" spc="20">
                <a:latin typeface="Verdana"/>
                <a:cs typeface="Verdana"/>
              </a:rPr>
              <a:t> </a:t>
            </a:r>
            <a:r>
              <a:rPr dirty="0" sz="3450">
                <a:latin typeface="Verdana"/>
                <a:cs typeface="Verdana"/>
              </a:rPr>
              <a:t>та</a:t>
            </a:r>
            <a:r>
              <a:rPr dirty="0" sz="3450" spc="15">
                <a:latin typeface="Verdana"/>
                <a:cs typeface="Verdana"/>
              </a:rPr>
              <a:t> </a:t>
            </a:r>
            <a:r>
              <a:rPr dirty="0" sz="3450" spc="-10">
                <a:latin typeface="Verdana"/>
                <a:cs typeface="Verdana"/>
              </a:rPr>
              <a:t>цитування </a:t>
            </a:r>
            <a:r>
              <a:rPr dirty="0" sz="3450">
                <a:latin typeface="Verdana"/>
                <a:cs typeface="Verdana"/>
              </a:rPr>
              <a:t>Логічна</a:t>
            </a:r>
            <a:r>
              <a:rPr dirty="0" sz="3450" spc="-35">
                <a:latin typeface="Verdana"/>
                <a:cs typeface="Verdana"/>
              </a:rPr>
              <a:t> </a:t>
            </a:r>
            <a:r>
              <a:rPr dirty="0" sz="3450" spc="-10">
                <a:latin typeface="Verdana"/>
                <a:cs typeface="Verdana"/>
              </a:rPr>
              <a:t>узгодженість</a:t>
            </a:r>
            <a:endParaRPr sz="3450">
              <a:latin typeface="Verdana"/>
              <a:cs typeface="Verdana"/>
            </a:endParaRPr>
          </a:p>
          <a:p>
            <a:pPr marL="12700" marR="461645">
              <a:lnSpc>
                <a:spcPct val="115900"/>
              </a:lnSpc>
              <a:spcBef>
                <a:spcPts val="5"/>
              </a:spcBef>
            </a:pPr>
            <a:r>
              <a:rPr dirty="0" sz="3450">
                <a:latin typeface="Verdana"/>
                <a:cs typeface="Verdana"/>
              </a:rPr>
              <a:t>Дані,</a:t>
            </a:r>
            <a:r>
              <a:rPr dirty="0" sz="3450" spc="5">
                <a:latin typeface="Verdana"/>
                <a:cs typeface="Verdana"/>
              </a:rPr>
              <a:t> </a:t>
            </a:r>
            <a:r>
              <a:rPr dirty="0" sz="3450">
                <a:latin typeface="Verdana"/>
                <a:cs typeface="Verdana"/>
              </a:rPr>
              <a:t>методологія,</a:t>
            </a:r>
            <a:r>
              <a:rPr dirty="0" sz="3450" spc="20">
                <a:latin typeface="Verdana"/>
                <a:cs typeface="Verdana"/>
              </a:rPr>
              <a:t> </a:t>
            </a:r>
            <a:r>
              <a:rPr dirty="0" sz="3450" spc="-10">
                <a:latin typeface="Verdana"/>
                <a:cs typeface="Verdana"/>
              </a:rPr>
              <a:t>відтворюваність </a:t>
            </a:r>
            <a:r>
              <a:rPr dirty="0" sz="3450" spc="-20">
                <a:latin typeface="Verdana"/>
                <a:cs typeface="Verdana"/>
              </a:rPr>
              <a:t>ШI-</a:t>
            </a:r>
            <a:r>
              <a:rPr dirty="0" sz="3450">
                <a:latin typeface="Verdana"/>
                <a:cs typeface="Verdana"/>
              </a:rPr>
              <a:t>детектори</a:t>
            </a:r>
            <a:r>
              <a:rPr dirty="0" sz="3450" spc="35">
                <a:latin typeface="Verdana"/>
                <a:cs typeface="Verdana"/>
              </a:rPr>
              <a:t> </a:t>
            </a:r>
            <a:r>
              <a:rPr dirty="0" sz="3450">
                <a:latin typeface="Verdana"/>
                <a:cs typeface="Verdana"/>
              </a:rPr>
              <a:t>як</a:t>
            </a:r>
            <a:r>
              <a:rPr dirty="0" sz="3450" spc="35">
                <a:latin typeface="Verdana"/>
                <a:cs typeface="Verdana"/>
              </a:rPr>
              <a:t> </a:t>
            </a:r>
            <a:r>
              <a:rPr dirty="0" sz="3450">
                <a:latin typeface="Verdana"/>
                <a:cs typeface="Verdana"/>
              </a:rPr>
              <a:t>сигнал,</a:t>
            </a:r>
            <a:r>
              <a:rPr dirty="0" sz="3450" spc="40">
                <a:latin typeface="Verdana"/>
                <a:cs typeface="Verdana"/>
              </a:rPr>
              <a:t> </a:t>
            </a:r>
            <a:r>
              <a:rPr dirty="0" sz="3450">
                <a:latin typeface="Verdana"/>
                <a:cs typeface="Verdana"/>
              </a:rPr>
              <a:t>не</a:t>
            </a:r>
            <a:r>
              <a:rPr dirty="0" sz="3450" spc="35">
                <a:latin typeface="Verdana"/>
                <a:cs typeface="Verdana"/>
              </a:rPr>
              <a:t> </a:t>
            </a:r>
            <a:r>
              <a:rPr dirty="0" sz="3450" spc="-10">
                <a:latin typeface="Verdana"/>
                <a:cs typeface="Verdana"/>
              </a:rPr>
              <a:t>доказ</a:t>
            </a:r>
            <a:endParaRPr sz="345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528" y="4256851"/>
            <a:ext cx="152400" cy="1524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528" y="4866451"/>
            <a:ext cx="152400" cy="1524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528" y="6085651"/>
            <a:ext cx="152400" cy="1524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528" y="6695251"/>
            <a:ext cx="152400" cy="15240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528" y="7304851"/>
            <a:ext cx="152400" cy="15240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528" y="7914451"/>
            <a:ext cx="152400" cy="15240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441895"/>
            <a:ext cx="18287999" cy="84509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8797" y="3200308"/>
            <a:ext cx="4600559" cy="54482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7007"/>
            <a:ext cx="18287999" cy="7772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66975">
              <a:lnSpc>
                <a:spcPct val="100000"/>
              </a:lnSpc>
              <a:spcBef>
                <a:spcPts val="100"/>
              </a:spcBef>
            </a:pPr>
            <a:r>
              <a:rPr dirty="0" spc="645"/>
              <a:t>«НАУКОВІ</a:t>
            </a:r>
            <a:r>
              <a:rPr dirty="0" spc="260"/>
              <a:t> </a:t>
            </a:r>
            <a:r>
              <a:rPr dirty="0" spc="595"/>
              <a:t>ПУБЛІКАЦІЇ»</a:t>
            </a:r>
            <a:r>
              <a:rPr dirty="0" spc="260"/>
              <a:t> </a:t>
            </a:r>
            <a:r>
              <a:rPr dirty="0" spc="805"/>
              <a:t>В</a:t>
            </a:r>
            <a:r>
              <a:rPr dirty="0" spc="265"/>
              <a:t> </a:t>
            </a:r>
            <a:r>
              <a:rPr dirty="0" spc="710"/>
              <a:t>СОЦ.МЕРЕЖАХ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00" y="-1"/>
            <a:ext cx="18286095" cy="6990080"/>
            <a:chOff x="1000" y="-1"/>
            <a:chExt cx="18286095" cy="6990080"/>
          </a:xfrm>
        </p:grpSpPr>
        <p:sp>
          <p:nvSpPr>
            <p:cNvPr id="5" name="object 5" descr=""/>
            <p:cNvSpPr/>
            <p:nvPr/>
          </p:nvSpPr>
          <p:spPr>
            <a:xfrm>
              <a:off x="1000" y="240"/>
              <a:ext cx="18286095" cy="638175"/>
            </a:xfrm>
            <a:custGeom>
              <a:avLst/>
              <a:gdLst/>
              <a:ahLst/>
              <a:cxnLst/>
              <a:rect l="l" t="t" r="r" b="b"/>
              <a:pathLst>
                <a:path w="18286095" h="638175">
                  <a:moveTo>
                    <a:pt x="18286010" y="638056"/>
                  </a:moveTo>
                  <a:lnTo>
                    <a:pt x="316957" y="638056"/>
                  </a:lnTo>
                  <a:lnTo>
                    <a:pt x="270119" y="634595"/>
                  </a:lnTo>
                  <a:lnTo>
                    <a:pt x="225416" y="624542"/>
                  </a:lnTo>
                  <a:lnTo>
                    <a:pt x="183336" y="608391"/>
                  </a:lnTo>
                  <a:lnTo>
                    <a:pt x="144370" y="586637"/>
                  </a:lnTo>
                  <a:lnTo>
                    <a:pt x="109010" y="559774"/>
                  </a:lnTo>
                  <a:lnTo>
                    <a:pt x="77744" y="528295"/>
                  </a:lnTo>
                  <a:lnTo>
                    <a:pt x="51063" y="492696"/>
                  </a:lnTo>
                  <a:lnTo>
                    <a:pt x="29458" y="453471"/>
                  </a:lnTo>
                  <a:lnTo>
                    <a:pt x="13419" y="411114"/>
                  </a:lnTo>
                  <a:lnTo>
                    <a:pt x="3436" y="366118"/>
                  </a:lnTo>
                  <a:lnTo>
                    <a:pt x="0" y="318980"/>
                  </a:lnTo>
                  <a:lnTo>
                    <a:pt x="0" y="0"/>
                  </a:lnTo>
                  <a:lnTo>
                    <a:pt x="18286010" y="0"/>
                  </a:lnTo>
                  <a:lnTo>
                    <a:pt x="18286010" y="638056"/>
                  </a:lnTo>
                  <a:close/>
                </a:path>
              </a:pathLst>
            </a:custGeom>
            <a:solidFill>
              <a:srgbClr val="5CB3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00" y="-1"/>
              <a:ext cx="18286095" cy="375920"/>
            </a:xfrm>
            <a:custGeom>
              <a:avLst/>
              <a:gdLst/>
              <a:ahLst/>
              <a:cxnLst/>
              <a:rect l="l" t="t" r="r" b="b"/>
              <a:pathLst>
                <a:path w="18286095" h="375920">
                  <a:moveTo>
                    <a:pt x="18286009" y="375866"/>
                  </a:moveTo>
                  <a:lnTo>
                    <a:pt x="0" y="375866"/>
                  </a:lnTo>
                  <a:lnTo>
                    <a:pt x="0" y="0"/>
                  </a:lnTo>
                  <a:lnTo>
                    <a:pt x="18286009" y="0"/>
                  </a:lnTo>
                  <a:lnTo>
                    <a:pt x="18286009" y="375866"/>
                  </a:lnTo>
                  <a:close/>
                </a:path>
              </a:pathLst>
            </a:custGeom>
            <a:solidFill>
              <a:srgbClr val="1766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920078" y="2617698"/>
              <a:ext cx="6292215" cy="4372610"/>
            </a:xfrm>
            <a:custGeom>
              <a:avLst/>
              <a:gdLst/>
              <a:ahLst/>
              <a:cxnLst/>
              <a:rect l="l" t="t" r="r" b="b"/>
              <a:pathLst>
                <a:path w="6292215" h="4372609">
                  <a:moveTo>
                    <a:pt x="5960922" y="4372007"/>
                  </a:moveTo>
                  <a:lnTo>
                    <a:pt x="334707" y="4372007"/>
                  </a:lnTo>
                  <a:lnTo>
                    <a:pt x="285241" y="4368346"/>
                  </a:lnTo>
                  <a:lnTo>
                    <a:pt x="238030" y="4357804"/>
                  </a:lnTo>
                  <a:lnTo>
                    <a:pt x="193592" y="4340868"/>
                  </a:lnTo>
                  <a:lnTo>
                    <a:pt x="152444" y="4318055"/>
                  </a:lnTo>
                  <a:lnTo>
                    <a:pt x="115104" y="4289882"/>
                  </a:lnTo>
                  <a:lnTo>
                    <a:pt x="82089" y="4256866"/>
                  </a:lnTo>
                  <a:lnTo>
                    <a:pt x="53917" y="4219527"/>
                  </a:lnTo>
                  <a:lnTo>
                    <a:pt x="31104" y="4178380"/>
                  </a:lnTo>
                  <a:lnTo>
                    <a:pt x="14169" y="4133944"/>
                  </a:lnTo>
                  <a:lnTo>
                    <a:pt x="3628" y="4086736"/>
                  </a:lnTo>
                  <a:lnTo>
                    <a:pt x="0" y="4037274"/>
                  </a:lnTo>
                  <a:lnTo>
                    <a:pt x="0" y="334709"/>
                  </a:lnTo>
                  <a:lnTo>
                    <a:pt x="3628" y="285242"/>
                  </a:lnTo>
                  <a:lnTo>
                    <a:pt x="14169" y="238031"/>
                  </a:lnTo>
                  <a:lnTo>
                    <a:pt x="31104" y="193592"/>
                  </a:lnTo>
                  <a:lnTo>
                    <a:pt x="53917" y="152444"/>
                  </a:lnTo>
                  <a:lnTo>
                    <a:pt x="82089" y="115104"/>
                  </a:lnTo>
                  <a:lnTo>
                    <a:pt x="115104" y="82089"/>
                  </a:lnTo>
                  <a:lnTo>
                    <a:pt x="152444" y="53916"/>
                  </a:lnTo>
                  <a:lnTo>
                    <a:pt x="193592" y="31104"/>
                  </a:lnTo>
                  <a:lnTo>
                    <a:pt x="238030" y="14168"/>
                  </a:lnTo>
                  <a:lnTo>
                    <a:pt x="285241" y="3628"/>
                  </a:lnTo>
                  <a:lnTo>
                    <a:pt x="334707" y="0"/>
                  </a:lnTo>
                  <a:lnTo>
                    <a:pt x="5960922" y="0"/>
                  </a:lnTo>
                  <a:lnTo>
                    <a:pt x="6010391" y="3628"/>
                  </a:lnTo>
                  <a:lnTo>
                    <a:pt x="6057606" y="14168"/>
                  </a:lnTo>
                  <a:lnTo>
                    <a:pt x="6102047" y="31104"/>
                  </a:lnTo>
                  <a:lnTo>
                    <a:pt x="6143197" y="53916"/>
                  </a:lnTo>
                  <a:lnTo>
                    <a:pt x="6180540" y="82089"/>
                  </a:lnTo>
                  <a:lnTo>
                    <a:pt x="6213557" y="115104"/>
                  </a:lnTo>
                  <a:lnTo>
                    <a:pt x="6241732" y="152444"/>
                  </a:lnTo>
                  <a:lnTo>
                    <a:pt x="6264546" y="193592"/>
                  </a:lnTo>
                  <a:lnTo>
                    <a:pt x="6281483" y="238031"/>
                  </a:lnTo>
                  <a:lnTo>
                    <a:pt x="6291889" y="284637"/>
                  </a:lnTo>
                  <a:lnTo>
                    <a:pt x="6291889" y="4087341"/>
                  </a:lnTo>
                  <a:lnTo>
                    <a:pt x="6281483" y="4133944"/>
                  </a:lnTo>
                  <a:lnTo>
                    <a:pt x="6264546" y="4178380"/>
                  </a:lnTo>
                  <a:lnTo>
                    <a:pt x="6241732" y="4219527"/>
                  </a:lnTo>
                  <a:lnTo>
                    <a:pt x="6213557" y="4256866"/>
                  </a:lnTo>
                  <a:lnTo>
                    <a:pt x="6180540" y="4289882"/>
                  </a:lnTo>
                  <a:lnTo>
                    <a:pt x="6143197" y="4318055"/>
                  </a:lnTo>
                  <a:lnTo>
                    <a:pt x="6102047" y="4340868"/>
                  </a:lnTo>
                  <a:lnTo>
                    <a:pt x="6057606" y="4357804"/>
                  </a:lnTo>
                  <a:lnTo>
                    <a:pt x="6010391" y="4368346"/>
                  </a:lnTo>
                  <a:lnTo>
                    <a:pt x="5960922" y="4372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672260" y="4681905"/>
            <a:ext cx="4791075" cy="111506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ctr" marL="12065" marR="5080">
              <a:lnSpc>
                <a:spcPts val="2850"/>
              </a:lnSpc>
              <a:spcBef>
                <a:spcPts val="219"/>
              </a:spcBef>
            </a:pPr>
            <a:r>
              <a:rPr dirty="0" sz="2400" spc="390">
                <a:latin typeface="Calibri"/>
                <a:cs typeface="Calibri"/>
              </a:rPr>
              <a:t>ДІЗНАВАЙТЕСЯ</a:t>
            </a:r>
            <a:r>
              <a:rPr dirty="0" sz="2400" spc="114">
                <a:latin typeface="Calibri"/>
                <a:cs typeface="Calibri"/>
              </a:rPr>
              <a:t> </a:t>
            </a:r>
            <a:r>
              <a:rPr dirty="0" sz="2400" spc="459">
                <a:latin typeface="Calibri"/>
                <a:cs typeface="Calibri"/>
              </a:rPr>
              <a:t>ПРО</a:t>
            </a:r>
            <a:r>
              <a:rPr dirty="0" sz="2400" spc="120">
                <a:latin typeface="Calibri"/>
                <a:cs typeface="Calibri"/>
              </a:rPr>
              <a:t> </a:t>
            </a:r>
            <a:r>
              <a:rPr dirty="0" sz="2400" spc="315">
                <a:latin typeface="Calibri"/>
                <a:cs typeface="Calibri"/>
              </a:rPr>
              <a:t>ПОДІЇ</a:t>
            </a:r>
            <a:r>
              <a:rPr dirty="0" sz="2400" spc="114">
                <a:latin typeface="Calibri"/>
                <a:cs typeface="Calibri"/>
              </a:rPr>
              <a:t> </a:t>
            </a:r>
            <a:r>
              <a:rPr dirty="0" sz="2400" spc="250">
                <a:latin typeface="Calibri"/>
                <a:cs typeface="Calibri"/>
              </a:rPr>
              <a:t>ЗІ </a:t>
            </a:r>
            <a:r>
              <a:rPr dirty="0" sz="2400" spc="455">
                <a:latin typeface="Calibri"/>
                <a:cs typeface="Calibri"/>
              </a:rPr>
              <a:t>СФЕРИ</a:t>
            </a:r>
            <a:r>
              <a:rPr dirty="0" sz="2400" spc="125">
                <a:latin typeface="Calibri"/>
                <a:cs typeface="Calibri"/>
              </a:rPr>
              <a:t> </a:t>
            </a:r>
            <a:r>
              <a:rPr dirty="0" sz="2400" spc="345">
                <a:latin typeface="Calibri"/>
                <a:cs typeface="Calibri"/>
              </a:rPr>
              <a:t>НАУКОМЕТРІЇ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 spc="325">
                <a:latin typeface="Calibri"/>
                <a:cs typeface="Calibri"/>
              </a:rPr>
              <a:t>ТА </a:t>
            </a:r>
            <a:r>
              <a:rPr dirty="0" sz="2400" spc="420">
                <a:latin typeface="Calibri"/>
                <a:cs typeface="Calibri"/>
              </a:rPr>
              <a:t>НАУКОВИХ</a:t>
            </a:r>
            <a:r>
              <a:rPr dirty="0" sz="2400" spc="135">
                <a:latin typeface="Calibri"/>
                <a:cs typeface="Calibri"/>
              </a:rPr>
              <a:t> </a:t>
            </a:r>
            <a:r>
              <a:rPr dirty="0" sz="2400" spc="395">
                <a:latin typeface="Calibri"/>
                <a:cs typeface="Calibri"/>
              </a:rPr>
              <a:t>ДОСЛІДЖЕНЬ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96723" y="3232952"/>
            <a:ext cx="3742054" cy="4149090"/>
            <a:chOff x="3196723" y="3232952"/>
            <a:chExt cx="3742054" cy="4149090"/>
          </a:xfrm>
        </p:grpSpPr>
        <p:sp>
          <p:nvSpPr>
            <p:cNvPr id="10" name="object 10" descr=""/>
            <p:cNvSpPr/>
            <p:nvPr/>
          </p:nvSpPr>
          <p:spPr>
            <a:xfrm>
              <a:off x="4430725" y="3232952"/>
              <a:ext cx="1276985" cy="894080"/>
            </a:xfrm>
            <a:custGeom>
              <a:avLst/>
              <a:gdLst/>
              <a:ahLst/>
              <a:cxnLst/>
              <a:rect l="l" t="t" r="r" b="b"/>
              <a:pathLst>
                <a:path w="1276985" h="894079">
                  <a:moveTo>
                    <a:pt x="638167" y="893654"/>
                  </a:moveTo>
                  <a:lnTo>
                    <a:pt x="574330" y="893227"/>
                  </a:lnTo>
                  <a:lnTo>
                    <a:pt x="426319" y="890237"/>
                  </a:lnTo>
                  <a:lnTo>
                    <a:pt x="259386" y="882123"/>
                  </a:lnTo>
                  <a:lnTo>
                    <a:pt x="138781" y="866322"/>
                  </a:lnTo>
                  <a:lnTo>
                    <a:pt x="100206" y="850219"/>
                  </a:lnTo>
                  <a:lnTo>
                    <a:pt x="67548" y="825049"/>
                  </a:lnTo>
                  <a:lnTo>
                    <a:pt x="42382" y="792391"/>
                  </a:lnTo>
                  <a:lnTo>
                    <a:pt x="26282" y="753821"/>
                  </a:lnTo>
                  <a:lnTo>
                    <a:pt x="11087" y="693433"/>
                  </a:lnTo>
                  <a:lnTo>
                    <a:pt x="3285" y="641324"/>
                  </a:lnTo>
                  <a:lnTo>
                    <a:pt x="410" y="568716"/>
                  </a:lnTo>
                  <a:lnTo>
                    <a:pt x="0" y="446827"/>
                  </a:lnTo>
                  <a:lnTo>
                    <a:pt x="410" y="412903"/>
                  </a:lnTo>
                  <a:lnTo>
                    <a:pt x="3285" y="330782"/>
                  </a:lnTo>
                  <a:lnTo>
                    <a:pt x="11087" y="229934"/>
                  </a:lnTo>
                  <a:lnTo>
                    <a:pt x="26282" y="139834"/>
                  </a:lnTo>
                  <a:lnTo>
                    <a:pt x="42526" y="101099"/>
                  </a:lnTo>
                  <a:lnTo>
                    <a:pt x="67938" y="68080"/>
                  </a:lnTo>
                  <a:lnTo>
                    <a:pt x="100645" y="42552"/>
                  </a:lnTo>
                  <a:lnTo>
                    <a:pt x="138771" y="26292"/>
                  </a:lnTo>
                  <a:lnTo>
                    <a:pt x="202756" y="11091"/>
                  </a:lnTo>
                  <a:lnTo>
                    <a:pt x="276103" y="3286"/>
                  </a:lnTo>
                  <a:lnTo>
                    <a:pt x="405631" y="410"/>
                  </a:lnTo>
                  <a:lnTo>
                    <a:pt x="638157" y="0"/>
                  </a:lnTo>
                  <a:lnTo>
                    <a:pt x="702142" y="427"/>
                  </a:lnTo>
                  <a:lnTo>
                    <a:pt x="850400" y="3416"/>
                  </a:lnTo>
                  <a:lnTo>
                    <a:pt x="1017386" y="11531"/>
                  </a:lnTo>
                  <a:lnTo>
                    <a:pt x="1137552" y="27333"/>
                  </a:lnTo>
                  <a:lnTo>
                    <a:pt x="1176123" y="43434"/>
                  </a:lnTo>
                  <a:lnTo>
                    <a:pt x="1208780" y="68601"/>
                  </a:lnTo>
                  <a:lnTo>
                    <a:pt x="1233946" y="101259"/>
                  </a:lnTo>
                  <a:lnTo>
                    <a:pt x="1250042" y="139834"/>
                  </a:lnTo>
                  <a:lnTo>
                    <a:pt x="1265834" y="200824"/>
                  </a:lnTo>
                  <a:lnTo>
                    <a:pt x="1273836" y="253242"/>
                  </a:lnTo>
                  <a:lnTo>
                    <a:pt x="1276515" y="325967"/>
                  </a:lnTo>
                  <a:lnTo>
                    <a:pt x="1276334" y="447879"/>
                  </a:lnTo>
                  <a:lnTo>
                    <a:pt x="1273048" y="563920"/>
                  </a:lnTo>
                  <a:lnTo>
                    <a:pt x="1265246" y="664767"/>
                  </a:lnTo>
                  <a:lnTo>
                    <a:pt x="1250052" y="754871"/>
                  </a:lnTo>
                  <a:lnTo>
                    <a:pt x="1233952" y="793442"/>
                  </a:lnTo>
                  <a:lnTo>
                    <a:pt x="1208785" y="826100"/>
                  </a:lnTo>
                  <a:lnTo>
                    <a:pt x="1176127" y="851267"/>
                  </a:lnTo>
                  <a:lnTo>
                    <a:pt x="1137552" y="867364"/>
                  </a:lnTo>
                  <a:lnTo>
                    <a:pt x="1073568" y="882563"/>
                  </a:lnTo>
                  <a:lnTo>
                    <a:pt x="1000220" y="890368"/>
                  </a:lnTo>
                  <a:lnTo>
                    <a:pt x="870693" y="893243"/>
                  </a:lnTo>
                  <a:lnTo>
                    <a:pt x="638167" y="89365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941680" y="3488431"/>
              <a:ext cx="332740" cy="382905"/>
            </a:xfrm>
            <a:custGeom>
              <a:avLst/>
              <a:gdLst/>
              <a:ahLst/>
              <a:cxnLst/>
              <a:rect l="l" t="t" r="r" b="b"/>
              <a:pathLst>
                <a:path w="332739" h="382904">
                  <a:moveTo>
                    <a:pt x="0" y="382695"/>
                  </a:moveTo>
                  <a:lnTo>
                    <a:pt x="0" y="0"/>
                  </a:lnTo>
                  <a:lnTo>
                    <a:pt x="332218" y="191347"/>
                  </a:lnTo>
                  <a:lnTo>
                    <a:pt x="0" y="3826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>
              <a:hlinkClick r:id="rId3"/>
            </p:cNvPr>
            <p:cNvSpPr/>
            <p:nvPr/>
          </p:nvSpPr>
          <p:spPr>
            <a:xfrm>
              <a:off x="3196723" y="6454720"/>
              <a:ext cx="3742054" cy="927735"/>
            </a:xfrm>
            <a:custGeom>
              <a:avLst/>
              <a:gdLst/>
              <a:ahLst/>
              <a:cxnLst/>
              <a:rect l="l" t="t" r="r" b="b"/>
              <a:pathLst>
                <a:path w="3742054" h="927734">
                  <a:moveTo>
                    <a:pt x="3278691" y="927255"/>
                  </a:moveTo>
                  <a:lnTo>
                    <a:pt x="463680" y="927255"/>
                  </a:lnTo>
                  <a:lnTo>
                    <a:pt x="416370" y="924958"/>
                  </a:lnTo>
                  <a:lnTo>
                    <a:pt x="370417" y="917933"/>
                  </a:lnTo>
                  <a:lnTo>
                    <a:pt x="325942" y="906510"/>
                  </a:lnTo>
                  <a:lnTo>
                    <a:pt x="283317" y="890922"/>
                  </a:lnTo>
                  <a:lnTo>
                    <a:pt x="242764" y="871400"/>
                  </a:lnTo>
                  <a:lnTo>
                    <a:pt x="204516" y="848178"/>
                  </a:lnTo>
                  <a:lnTo>
                    <a:pt x="168805" y="821490"/>
                  </a:lnTo>
                  <a:lnTo>
                    <a:pt x="135863" y="791567"/>
                  </a:lnTo>
                  <a:lnTo>
                    <a:pt x="105923" y="758642"/>
                  </a:lnTo>
                  <a:lnTo>
                    <a:pt x="79218" y="722949"/>
                  </a:lnTo>
                  <a:lnTo>
                    <a:pt x="55982" y="684720"/>
                  </a:lnTo>
                  <a:lnTo>
                    <a:pt x="36447" y="644189"/>
                  </a:lnTo>
                  <a:lnTo>
                    <a:pt x="20847" y="601587"/>
                  </a:lnTo>
                  <a:lnTo>
                    <a:pt x="9415" y="557148"/>
                  </a:lnTo>
                  <a:lnTo>
                    <a:pt x="2384" y="511105"/>
                  </a:lnTo>
                  <a:lnTo>
                    <a:pt x="0" y="463690"/>
                  </a:lnTo>
                  <a:lnTo>
                    <a:pt x="2381" y="416269"/>
                  </a:lnTo>
                  <a:lnTo>
                    <a:pt x="9407" y="370221"/>
                  </a:lnTo>
                  <a:lnTo>
                    <a:pt x="20832" y="325778"/>
                  </a:lnTo>
                  <a:lnTo>
                    <a:pt x="36422" y="283173"/>
                  </a:lnTo>
                  <a:lnTo>
                    <a:pt x="55946" y="242638"/>
                  </a:lnTo>
                  <a:lnTo>
                    <a:pt x="79170" y="204407"/>
                  </a:lnTo>
                  <a:lnTo>
                    <a:pt x="105862" y="168712"/>
                  </a:lnTo>
                  <a:lnTo>
                    <a:pt x="135788" y="135786"/>
                  </a:lnTo>
                  <a:lnTo>
                    <a:pt x="168715" y="105861"/>
                  </a:lnTo>
                  <a:lnTo>
                    <a:pt x="204411" y="79172"/>
                  </a:lnTo>
                  <a:lnTo>
                    <a:pt x="242642" y="55950"/>
                  </a:lnTo>
                  <a:lnTo>
                    <a:pt x="283176" y="36428"/>
                  </a:lnTo>
                  <a:lnTo>
                    <a:pt x="325780" y="20839"/>
                  </a:lnTo>
                  <a:lnTo>
                    <a:pt x="370220" y="9415"/>
                  </a:lnTo>
                  <a:lnTo>
                    <a:pt x="416265" y="2391"/>
                  </a:lnTo>
                  <a:lnTo>
                    <a:pt x="463680" y="0"/>
                  </a:lnTo>
                  <a:lnTo>
                    <a:pt x="3278691" y="0"/>
                  </a:lnTo>
                  <a:lnTo>
                    <a:pt x="3326091" y="2391"/>
                  </a:lnTo>
                  <a:lnTo>
                    <a:pt x="3372124" y="9415"/>
                  </a:lnTo>
                  <a:lnTo>
                    <a:pt x="3416557" y="20839"/>
                  </a:lnTo>
                  <a:lnTo>
                    <a:pt x="3459156" y="36428"/>
                  </a:lnTo>
                  <a:lnTo>
                    <a:pt x="3499688" y="55950"/>
                  </a:lnTo>
                  <a:lnTo>
                    <a:pt x="3537920" y="79172"/>
                  </a:lnTo>
                  <a:lnTo>
                    <a:pt x="3573618" y="105861"/>
                  </a:lnTo>
                  <a:lnTo>
                    <a:pt x="3606549" y="135786"/>
                  </a:lnTo>
                  <a:lnTo>
                    <a:pt x="3636480" y="168712"/>
                  </a:lnTo>
                  <a:lnTo>
                    <a:pt x="3663176" y="204407"/>
                  </a:lnTo>
                  <a:lnTo>
                    <a:pt x="3686406" y="242638"/>
                  </a:lnTo>
                  <a:lnTo>
                    <a:pt x="3705936" y="283173"/>
                  </a:lnTo>
                  <a:lnTo>
                    <a:pt x="3721531" y="325778"/>
                  </a:lnTo>
                  <a:lnTo>
                    <a:pt x="3732960" y="370221"/>
                  </a:lnTo>
                  <a:lnTo>
                    <a:pt x="3739988" y="416269"/>
                  </a:lnTo>
                  <a:lnTo>
                    <a:pt x="3741619" y="448563"/>
                  </a:lnTo>
                  <a:lnTo>
                    <a:pt x="3741619" y="478820"/>
                  </a:lnTo>
                  <a:lnTo>
                    <a:pt x="3732964" y="557148"/>
                  </a:lnTo>
                  <a:lnTo>
                    <a:pt x="3721539" y="601587"/>
                  </a:lnTo>
                  <a:lnTo>
                    <a:pt x="3705949" y="644189"/>
                  </a:lnTo>
                  <a:lnTo>
                    <a:pt x="3686425" y="684720"/>
                  </a:lnTo>
                  <a:lnTo>
                    <a:pt x="3663201" y="722949"/>
                  </a:lnTo>
                  <a:lnTo>
                    <a:pt x="3636509" y="758642"/>
                  </a:lnTo>
                  <a:lnTo>
                    <a:pt x="3606583" y="791567"/>
                  </a:lnTo>
                  <a:lnTo>
                    <a:pt x="3573656" y="821490"/>
                  </a:lnTo>
                  <a:lnTo>
                    <a:pt x="3537960" y="848178"/>
                  </a:lnTo>
                  <a:lnTo>
                    <a:pt x="3499729" y="871400"/>
                  </a:lnTo>
                  <a:lnTo>
                    <a:pt x="3459195" y="890922"/>
                  </a:lnTo>
                  <a:lnTo>
                    <a:pt x="3416591" y="906510"/>
                  </a:lnTo>
                  <a:lnTo>
                    <a:pt x="3372151" y="917933"/>
                  </a:lnTo>
                  <a:lnTo>
                    <a:pt x="3326106" y="924958"/>
                  </a:lnTo>
                  <a:lnTo>
                    <a:pt x="3278691" y="927255"/>
                  </a:lnTo>
                  <a:close/>
                </a:path>
              </a:pathLst>
            </a:custGeom>
            <a:solidFill>
              <a:srgbClr val="FF403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276557" y="6699194"/>
            <a:ext cx="15824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85">
                <a:solidFill>
                  <a:srgbClr val="FFFFFF"/>
                </a:solidFill>
                <a:latin typeface="Cambria"/>
                <a:cs typeface="Cambria"/>
                <a:hlinkClick r:id="rId3"/>
              </a:rPr>
              <a:t>Дивитися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58841" y="9197781"/>
            <a:ext cx="1028699" cy="180959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10033253" y="2617698"/>
            <a:ext cx="6292215" cy="4372610"/>
          </a:xfrm>
          <a:custGeom>
            <a:avLst/>
            <a:gdLst/>
            <a:ahLst/>
            <a:cxnLst/>
            <a:rect l="l" t="t" r="r" b="b"/>
            <a:pathLst>
              <a:path w="6292215" h="4372609">
                <a:moveTo>
                  <a:pt x="5960942" y="4372007"/>
                </a:moveTo>
                <a:lnTo>
                  <a:pt x="334700" y="4372007"/>
                </a:lnTo>
                <a:lnTo>
                  <a:pt x="285238" y="4368346"/>
                </a:lnTo>
                <a:lnTo>
                  <a:pt x="238030" y="4357804"/>
                </a:lnTo>
                <a:lnTo>
                  <a:pt x="193594" y="4340868"/>
                </a:lnTo>
                <a:lnTo>
                  <a:pt x="152447" y="4318055"/>
                </a:lnTo>
                <a:lnTo>
                  <a:pt x="115107" y="4289882"/>
                </a:lnTo>
                <a:lnTo>
                  <a:pt x="82092" y="4256866"/>
                </a:lnTo>
                <a:lnTo>
                  <a:pt x="53919" y="4219527"/>
                </a:lnTo>
                <a:lnTo>
                  <a:pt x="31105" y="4178380"/>
                </a:lnTo>
                <a:lnTo>
                  <a:pt x="14169" y="4133944"/>
                </a:lnTo>
                <a:lnTo>
                  <a:pt x="3628" y="4086736"/>
                </a:lnTo>
                <a:lnTo>
                  <a:pt x="0" y="4037274"/>
                </a:lnTo>
                <a:lnTo>
                  <a:pt x="0" y="334709"/>
                </a:lnTo>
                <a:lnTo>
                  <a:pt x="3628" y="285242"/>
                </a:lnTo>
                <a:lnTo>
                  <a:pt x="14169" y="238031"/>
                </a:lnTo>
                <a:lnTo>
                  <a:pt x="31105" y="193592"/>
                </a:lnTo>
                <a:lnTo>
                  <a:pt x="53919" y="152444"/>
                </a:lnTo>
                <a:lnTo>
                  <a:pt x="82092" y="115104"/>
                </a:lnTo>
                <a:lnTo>
                  <a:pt x="115107" y="82089"/>
                </a:lnTo>
                <a:lnTo>
                  <a:pt x="152447" y="53916"/>
                </a:lnTo>
                <a:lnTo>
                  <a:pt x="193594" y="31104"/>
                </a:lnTo>
                <a:lnTo>
                  <a:pt x="238030" y="14168"/>
                </a:lnTo>
                <a:lnTo>
                  <a:pt x="285238" y="3628"/>
                </a:lnTo>
                <a:lnTo>
                  <a:pt x="334700" y="0"/>
                </a:lnTo>
                <a:lnTo>
                  <a:pt x="5960942" y="0"/>
                </a:lnTo>
                <a:lnTo>
                  <a:pt x="6010405" y="3628"/>
                </a:lnTo>
                <a:lnTo>
                  <a:pt x="6057612" y="14168"/>
                </a:lnTo>
                <a:lnTo>
                  <a:pt x="6102049" y="31104"/>
                </a:lnTo>
                <a:lnTo>
                  <a:pt x="6143195" y="53916"/>
                </a:lnTo>
                <a:lnTo>
                  <a:pt x="6180535" y="82089"/>
                </a:lnTo>
                <a:lnTo>
                  <a:pt x="6213551" y="115104"/>
                </a:lnTo>
                <a:lnTo>
                  <a:pt x="6241724" y="152444"/>
                </a:lnTo>
                <a:lnTo>
                  <a:pt x="6264537" y="193592"/>
                </a:lnTo>
                <a:lnTo>
                  <a:pt x="6281473" y="238031"/>
                </a:lnTo>
                <a:lnTo>
                  <a:pt x="6291889" y="285242"/>
                </a:lnTo>
                <a:lnTo>
                  <a:pt x="6291889" y="4086736"/>
                </a:lnTo>
                <a:lnTo>
                  <a:pt x="6281473" y="4133944"/>
                </a:lnTo>
                <a:lnTo>
                  <a:pt x="6264537" y="4178380"/>
                </a:lnTo>
                <a:lnTo>
                  <a:pt x="6241724" y="4219527"/>
                </a:lnTo>
                <a:lnTo>
                  <a:pt x="6213551" y="4256866"/>
                </a:lnTo>
                <a:lnTo>
                  <a:pt x="6180535" y="4289882"/>
                </a:lnTo>
                <a:lnTo>
                  <a:pt x="6143195" y="4318055"/>
                </a:lnTo>
                <a:lnTo>
                  <a:pt x="6102049" y="4340868"/>
                </a:lnTo>
                <a:lnTo>
                  <a:pt x="6057612" y="4357804"/>
                </a:lnTo>
                <a:lnTo>
                  <a:pt x="6010405" y="4368346"/>
                </a:lnTo>
                <a:lnTo>
                  <a:pt x="5960942" y="4372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1083991" y="4930134"/>
            <a:ext cx="4112260" cy="75311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048385" marR="5080" indent="-1036319">
              <a:lnSpc>
                <a:spcPts val="2850"/>
              </a:lnSpc>
              <a:spcBef>
                <a:spcPts val="219"/>
              </a:spcBef>
            </a:pPr>
            <a:r>
              <a:rPr dirty="0" sz="2400" spc="409">
                <a:latin typeface="Calibri"/>
                <a:cs typeface="Calibri"/>
              </a:rPr>
              <a:t>ПРИЄДНУЙТЕСЯ</a:t>
            </a:r>
            <a:r>
              <a:rPr dirty="0" sz="2400" spc="120">
                <a:latin typeface="Calibri"/>
                <a:cs typeface="Calibri"/>
              </a:rPr>
              <a:t> </a:t>
            </a:r>
            <a:r>
              <a:rPr dirty="0" sz="2400" spc="405">
                <a:latin typeface="Calibri"/>
                <a:cs typeface="Calibri"/>
              </a:rPr>
              <a:t>ДО</a:t>
            </a:r>
            <a:r>
              <a:rPr dirty="0" sz="2400" spc="125">
                <a:latin typeface="Calibri"/>
                <a:cs typeface="Calibri"/>
              </a:rPr>
              <a:t> </a:t>
            </a:r>
            <a:r>
              <a:rPr dirty="0" sz="2400" spc="420">
                <a:latin typeface="Calibri"/>
                <a:cs typeface="Calibri"/>
              </a:rPr>
              <a:t>НАС </a:t>
            </a:r>
            <a:r>
              <a:rPr dirty="0" sz="2400" spc="390">
                <a:latin typeface="Calibri"/>
                <a:cs typeface="Calibri"/>
              </a:rPr>
              <a:t>У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 spc="420">
                <a:latin typeface="Calibri"/>
                <a:cs typeface="Calibri"/>
              </a:rPr>
              <a:t>FACEBOOK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1309899" y="3190950"/>
            <a:ext cx="3742054" cy="4191635"/>
            <a:chOff x="11309899" y="3190950"/>
            <a:chExt cx="3742054" cy="4191635"/>
          </a:xfrm>
        </p:grpSpPr>
        <p:sp>
          <p:nvSpPr>
            <p:cNvPr id="18" name="object 18" descr=""/>
            <p:cNvSpPr/>
            <p:nvPr/>
          </p:nvSpPr>
          <p:spPr>
            <a:xfrm>
              <a:off x="12693822" y="3190950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850103" y="971546"/>
                  </a:moveTo>
                  <a:lnTo>
                    <a:pt x="121443" y="971546"/>
                  </a:lnTo>
                  <a:lnTo>
                    <a:pt x="74203" y="961986"/>
                  </a:lnTo>
                  <a:lnTo>
                    <a:pt x="35598" y="935933"/>
                  </a:lnTo>
                  <a:lnTo>
                    <a:pt x="9554" y="897325"/>
                  </a:lnTo>
                  <a:lnTo>
                    <a:pt x="0" y="850103"/>
                  </a:lnTo>
                  <a:lnTo>
                    <a:pt x="0" y="121443"/>
                  </a:lnTo>
                  <a:lnTo>
                    <a:pt x="9554" y="74203"/>
                  </a:lnTo>
                  <a:lnTo>
                    <a:pt x="35598" y="35598"/>
                  </a:lnTo>
                  <a:lnTo>
                    <a:pt x="74203" y="9554"/>
                  </a:lnTo>
                  <a:lnTo>
                    <a:pt x="121443" y="0"/>
                  </a:lnTo>
                  <a:lnTo>
                    <a:pt x="850103" y="0"/>
                  </a:lnTo>
                  <a:lnTo>
                    <a:pt x="897325" y="9554"/>
                  </a:lnTo>
                  <a:lnTo>
                    <a:pt x="935933" y="35598"/>
                  </a:lnTo>
                  <a:lnTo>
                    <a:pt x="961986" y="74203"/>
                  </a:lnTo>
                  <a:lnTo>
                    <a:pt x="971546" y="121443"/>
                  </a:lnTo>
                  <a:lnTo>
                    <a:pt x="971546" y="850103"/>
                  </a:lnTo>
                  <a:lnTo>
                    <a:pt x="961986" y="897325"/>
                  </a:lnTo>
                  <a:lnTo>
                    <a:pt x="935933" y="935933"/>
                  </a:lnTo>
                  <a:lnTo>
                    <a:pt x="897325" y="961986"/>
                  </a:lnTo>
                  <a:lnTo>
                    <a:pt x="850103" y="971546"/>
                  </a:lnTo>
                  <a:close/>
                </a:path>
              </a:pathLst>
            </a:custGeom>
            <a:solidFill>
              <a:srgbClr val="3B5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3058152" y="3373115"/>
              <a:ext cx="455930" cy="789940"/>
            </a:xfrm>
            <a:custGeom>
              <a:avLst/>
              <a:gdLst/>
              <a:ahLst/>
              <a:cxnLst/>
              <a:rect l="l" t="t" r="r" b="b"/>
              <a:pathLst>
                <a:path w="455930" h="789939">
                  <a:moveTo>
                    <a:pt x="303608" y="789381"/>
                  </a:moveTo>
                  <a:lnTo>
                    <a:pt x="121443" y="789381"/>
                  </a:lnTo>
                  <a:lnTo>
                    <a:pt x="121443" y="455412"/>
                  </a:lnTo>
                  <a:lnTo>
                    <a:pt x="0" y="455412"/>
                  </a:lnTo>
                  <a:lnTo>
                    <a:pt x="0" y="303608"/>
                  </a:lnTo>
                  <a:lnTo>
                    <a:pt x="121443" y="303608"/>
                  </a:lnTo>
                  <a:lnTo>
                    <a:pt x="121443" y="182164"/>
                  </a:lnTo>
                  <a:lnTo>
                    <a:pt x="127948" y="133728"/>
                  </a:lnTo>
                  <a:lnTo>
                    <a:pt x="146307" y="90209"/>
                  </a:lnTo>
                  <a:lnTo>
                    <a:pt x="174787" y="53343"/>
                  </a:lnTo>
                  <a:lnTo>
                    <a:pt x="211653" y="24864"/>
                  </a:lnTo>
                  <a:lnTo>
                    <a:pt x="255171" y="6505"/>
                  </a:lnTo>
                  <a:lnTo>
                    <a:pt x="303608" y="0"/>
                  </a:lnTo>
                  <a:lnTo>
                    <a:pt x="425051" y="0"/>
                  </a:lnTo>
                  <a:lnTo>
                    <a:pt x="425051" y="151804"/>
                  </a:lnTo>
                  <a:lnTo>
                    <a:pt x="340701" y="151834"/>
                  </a:lnTo>
                  <a:lnTo>
                    <a:pt x="321399" y="154415"/>
                  </a:lnTo>
                  <a:lnTo>
                    <a:pt x="308382" y="163280"/>
                  </a:lnTo>
                  <a:lnTo>
                    <a:pt x="303608" y="182164"/>
                  </a:lnTo>
                  <a:lnTo>
                    <a:pt x="303608" y="303608"/>
                  </a:lnTo>
                  <a:lnTo>
                    <a:pt x="455412" y="303608"/>
                  </a:lnTo>
                  <a:lnTo>
                    <a:pt x="394690" y="455412"/>
                  </a:lnTo>
                  <a:lnTo>
                    <a:pt x="303608" y="455412"/>
                  </a:lnTo>
                  <a:lnTo>
                    <a:pt x="303608" y="7893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>
              <a:hlinkClick r:id="rId5"/>
            </p:cNvPr>
            <p:cNvSpPr/>
            <p:nvPr/>
          </p:nvSpPr>
          <p:spPr>
            <a:xfrm>
              <a:off x="11309899" y="6454720"/>
              <a:ext cx="3742054" cy="927735"/>
            </a:xfrm>
            <a:custGeom>
              <a:avLst/>
              <a:gdLst/>
              <a:ahLst/>
              <a:cxnLst/>
              <a:rect l="l" t="t" r="r" b="b"/>
              <a:pathLst>
                <a:path w="3742055" h="927734">
                  <a:moveTo>
                    <a:pt x="3278681" y="927255"/>
                  </a:moveTo>
                  <a:lnTo>
                    <a:pt x="463670" y="927255"/>
                  </a:lnTo>
                  <a:lnTo>
                    <a:pt x="416361" y="924958"/>
                  </a:lnTo>
                  <a:lnTo>
                    <a:pt x="370408" y="917933"/>
                  </a:lnTo>
                  <a:lnTo>
                    <a:pt x="325935" y="906510"/>
                  </a:lnTo>
                  <a:lnTo>
                    <a:pt x="283312" y="890922"/>
                  </a:lnTo>
                  <a:lnTo>
                    <a:pt x="242762" y="871400"/>
                  </a:lnTo>
                  <a:lnTo>
                    <a:pt x="204516" y="848178"/>
                  </a:lnTo>
                  <a:lnTo>
                    <a:pt x="168808" y="821490"/>
                  </a:lnTo>
                  <a:lnTo>
                    <a:pt x="135869" y="791567"/>
                  </a:lnTo>
                  <a:lnTo>
                    <a:pt x="105932" y="758642"/>
                  </a:lnTo>
                  <a:lnTo>
                    <a:pt x="79230" y="722949"/>
                  </a:lnTo>
                  <a:lnTo>
                    <a:pt x="55996" y="684720"/>
                  </a:lnTo>
                  <a:lnTo>
                    <a:pt x="36463" y="644189"/>
                  </a:lnTo>
                  <a:lnTo>
                    <a:pt x="20865" y="601587"/>
                  </a:lnTo>
                  <a:lnTo>
                    <a:pt x="9434" y="557148"/>
                  </a:lnTo>
                  <a:lnTo>
                    <a:pt x="2404" y="511105"/>
                  </a:lnTo>
                  <a:lnTo>
                    <a:pt x="0" y="463690"/>
                  </a:lnTo>
                  <a:lnTo>
                    <a:pt x="2402" y="416269"/>
                  </a:lnTo>
                  <a:lnTo>
                    <a:pt x="9427" y="370221"/>
                  </a:lnTo>
                  <a:lnTo>
                    <a:pt x="20850" y="325778"/>
                  </a:lnTo>
                  <a:lnTo>
                    <a:pt x="36438" y="283173"/>
                  </a:lnTo>
                  <a:lnTo>
                    <a:pt x="55960" y="242638"/>
                  </a:lnTo>
                  <a:lnTo>
                    <a:pt x="79182" y="204407"/>
                  </a:lnTo>
                  <a:lnTo>
                    <a:pt x="105870" y="168712"/>
                  </a:lnTo>
                  <a:lnTo>
                    <a:pt x="135793" y="135786"/>
                  </a:lnTo>
                  <a:lnTo>
                    <a:pt x="168718" y="105861"/>
                  </a:lnTo>
                  <a:lnTo>
                    <a:pt x="204411" y="79172"/>
                  </a:lnTo>
                  <a:lnTo>
                    <a:pt x="242639" y="55950"/>
                  </a:lnTo>
                  <a:lnTo>
                    <a:pt x="283171" y="36428"/>
                  </a:lnTo>
                  <a:lnTo>
                    <a:pt x="325773" y="20839"/>
                  </a:lnTo>
                  <a:lnTo>
                    <a:pt x="370212" y="9415"/>
                  </a:lnTo>
                  <a:lnTo>
                    <a:pt x="416255" y="2391"/>
                  </a:lnTo>
                  <a:lnTo>
                    <a:pt x="463670" y="0"/>
                  </a:lnTo>
                  <a:lnTo>
                    <a:pt x="3278681" y="0"/>
                  </a:lnTo>
                  <a:lnTo>
                    <a:pt x="3326082" y="2391"/>
                  </a:lnTo>
                  <a:lnTo>
                    <a:pt x="3372115" y="9415"/>
                  </a:lnTo>
                  <a:lnTo>
                    <a:pt x="3416548" y="20839"/>
                  </a:lnTo>
                  <a:lnTo>
                    <a:pt x="3459147" y="36428"/>
                  </a:lnTo>
                  <a:lnTo>
                    <a:pt x="3499679" y="55950"/>
                  </a:lnTo>
                  <a:lnTo>
                    <a:pt x="3537910" y="79172"/>
                  </a:lnTo>
                  <a:lnTo>
                    <a:pt x="3573608" y="105861"/>
                  </a:lnTo>
                  <a:lnTo>
                    <a:pt x="3606539" y="135786"/>
                  </a:lnTo>
                  <a:lnTo>
                    <a:pt x="3636470" y="168712"/>
                  </a:lnTo>
                  <a:lnTo>
                    <a:pt x="3663167" y="204407"/>
                  </a:lnTo>
                  <a:lnTo>
                    <a:pt x="3686397" y="242638"/>
                  </a:lnTo>
                  <a:lnTo>
                    <a:pt x="3705926" y="283173"/>
                  </a:lnTo>
                  <a:lnTo>
                    <a:pt x="3721522" y="325778"/>
                  </a:lnTo>
                  <a:lnTo>
                    <a:pt x="3732951" y="370221"/>
                  </a:lnTo>
                  <a:lnTo>
                    <a:pt x="3739979" y="416269"/>
                  </a:lnTo>
                  <a:lnTo>
                    <a:pt x="3741619" y="448754"/>
                  </a:lnTo>
                  <a:lnTo>
                    <a:pt x="3741619" y="478632"/>
                  </a:lnTo>
                  <a:lnTo>
                    <a:pt x="3732956" y="557148"/>
                  </a:lnTo>
                  <a:lnTo>
                    <a:pt x="3721532" y="601587"/>
                  </a:lnTo>
                  <a:lnTo>
                    <a:pt x="3705943" y="644189"/>
                  </a:lnTo>
                  <a:lnTo>
                    <a:pt x="3686421" y="684720"/>
                  </a:lnTo>
                  <a:lnTo>
                    <a:pt x="3663199" y="722949"/>
                  </a:lnTo>
                  <a:lnTo>
                    <a:pt x="3636509" y="758642"/>
                  </a:lnTo>
                  <a:lnTo>
                    <a:pt x="3606585" y="791567"/>
                  </a:lnTo>
                  <a:lnTo>
                    <a:pt x="3573659" y="821490"/>
                  </a:lnTo>
                  <a:lnTo>
                    <a:pt x="3537964" y="848178"/>
                  </a:lnTo>
                  <a:lnTo>
                    <a:pt x="3499733" y="871400"/>
                  </a:lnTo>
                  <a:lnTo>
                    <a:pt x="3459198" y="890922"/>
                  </a:lnTo>
                  <a:lnTo>
                    <a:pt x="3416593" y="906510"/>
                  </a:lnTo>
                  <a:lnTo>
                    <a:pt x="3372150" y="917933"/>
                  </a:lnTo>
                  <a:lnTo>
                    <a:pt x="3326102" y="924958"/>
                  </a:lnTo>
                  <a:lnTo>
                    <a:pt x="3278681" y="927255"/>
                  </a:lnTo>
                  <a:close/>
                </a:path>
              </a:pathLst>
            </a:custGeom>
            <a:solidFill>
              <a:srgbClr val="FF403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12614192" y="6699194"/>
            <a:ext cx="11341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5">
                <a:solidFill>
                  <a:srgbClr val="FFFFFF"/>
                </a:solidFill>
                <a:latin typeface="Cambria"/>
                <a:cs typeface="Cambria"/>
                <a:hlinkClick r:id="rId5"/>
              </a:rPr>
              <a:t>Читати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89228" y="9014332"/>
            <a:ext cx="7315834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370" b="1">
                <a:latin typeface="Calibri"/>
                <a:cs typeface="Calibri"/>
              </a:rPr>
              <a:t>СПОДОБАВСЯ</a:t>
            </a:r>
            <a:r>
              <a:rPr dirty="0" sz="2100" spc="130" b="1">
                <a:latin typeface="Calibri"/>
                <a:cs typeface="Calibri"/>
              </a:rPr>
              <a:t> </a:t>
            </a:r>
            <a:r>
              <a:rPr dirty="0" sz="2100" spc="305" b="1">
                <a:latin typeface="Calibri"/>
                <a:cs typeface="Calibri"/>
              </a:rPr>
              <a:t>МАТЕРІАЛ?</a:t>
            </a:r>
            <a:r>
              <a:rPr dirty="0" sz="2100" spc="135" b="1">
                <a:latin typeface="Calibri"/>
                <a:cs typeface="Calibri"/>
              </a:rPr>
              <a:t> </a:t>
            </a:r>
            <a:r>
              <a:rPr dirty="0" sz="2100" spc="360" b="1">
                <a:latin typeface="Calibri"/>
                <a:cs typeface="Calibri"/>
              </a:rPr>
              <a:t>ЗАЛИШТЕ</a:t>
            </a:r>
            <a:r>
              <a:rPr dirty="0" sz="2100" spc="130" b="1">
                <a:latin typeface="Calibri"/>
                <a:cs typeface="Calibri"/>
              </a:rPr>
              <a:t> </a:t>
            </a:r>
            <a:r>
              <a:rPr dirty="0" sz="2100" spc="395" b="1">
                <a:latin typeface="Calibri"/>
                <a:cs typeface="Calibri"/>
              </a:rPr>
              <a:t>ВАШ</a:t>
            </a:r>
            <a:r>
              <a:rPr dirty="0" sz="2100" spc="140" b="1">
                <a:latin typeface="Calibri"/>
                <a:cs typeface="Calibri"/>
              </a:rPr>
              <a:t> </a:t>
            </a:r>
            <a:r>
              <a:rPr dirty="0" sz="2100" spc="305" b="1">
                <a:solidFill>
                  <a:srgbClr val="00B04F"/>
                </a:solidFill>
                <a:latin typeface="Calibri"/>
                <a:cs typeface="Calibri"/>
              </a:rPr>
              <a:t>ВІДГУК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11504797" y="6833523"/>
            <a:ext cx="6783705" cy="2917190"/>
            <a:chOff x="11504797" y="6833523"/>
            <a:chExt cx="6783705" cy="2917190"/>
          </a:xfrm>
        </p:grpSpPr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27877" y="6833523"/>
              <a:ext cx="4760122" cy="2845125"/>
            </a:xfrm>
            <a:prstGeom prst="rect">
              <a:avLst/>
            </a:prstGeom>
          </p:spPr>
        </p:pic>
        <p:sp>
          <p:nvSpPr>
            <p:cNvPr id="25" name="object 25" descr="">
              <a:hlinkClick r:id="rId7"/>
            </p:cNvPr>
            <p:cNvSpPr/>
            <p:nvPr/>
          </p:nvSpPr>
          <p:spPr>
            <a:xfrm>
              <a:off x="11504797" y="8823258"/>
              <a:ext cx="3924935" cy="927735"/>
            </a:xfrm>
            <a:custGeom>
              <a:avLst/>
              <a:gdLst/>
              <a:ahLst/>
              <a:cxnLst/>
              <a:rect l="l" t="t" r="r" b="b"/>
              <a:pathLst>
                <a:path w="3924934" h="927734">
                  <a:moveTo>
                    <a:pt x="3461003" y="927353"/>
                  </a:moveTo>
                  <a:lnTo>
                    <a:pt x="463692" y="927353"/>
                  </a:lnTo>
                  <a:lnTo>
                    <a:pt x="416382" y="924960"/>
                  </a:lnTo>
                  <a:lnTo>
                    <a:pt x="370428" y="917936"/>
                  </a:lnTo>
                  <a:lnTo>
                    <a:pt x="325954" y="906512"/>
                  </a:lnTo>
                  <a:lnTo>
                    <a:pt x="283328" y="890924"/>
                  </a:lnTo>
                  <a:lnTo>
                    <a:pt x="242776" y="871402"/>
                  </a:lnTo>
                  <a:lnTo>
                    <a:pt x="204528" y="848181"/>
                  </a:lnTo>
                  <a:lnTo>
                    <a:pt x="168817" y="821492"/>
                  </a:lnTo>
                  <a:lnTo>
                    <a:pt x="135875" y="791569"/>
                  </a:lnTo>
                  <a:lnTo>
                    <a:pt x="105935" y="758644"/>
                  </a:lnTo>
                  <a:lnTo>
                    <a:pt x="79230" y="722951"/>
                  </a:lnTo>
                  <a:lnTo>
                    <a:pt x="55994" y="684723"/>
                  </a:lnTo>
                  <a:lnTo>
                    <a:pt x="36459" y="644191"/>
                  </a:lnTo>
                  <a:lnTo>
                    <a:pt x="20859" y="601589"/>
                  </a:lnTo>
                  <a:lnTo>
                    <a:pt x="9426" y="557150"/>
                  </a:lnTo>
                  <a:lnTo>
                    <a:pt x="2396" y="511107"/>
                  </a:lnTo>
                  <a:lnTo>
                    <a:pt x="0" y="463692"/>
                  </a:lnTo>
                  <a:lnTo>
                    <a:pt x="2393" y="416276"/>
                  </a:lnTo>
                  <a:lnTo>
                    <a:pt x="9419" y="370232"/>
                  </a:lnTo>
                  <a:lnTo>
                    <a:pt x="20843" y="325791"/>
                  </a:lnTo>
                  <a:lnTo>
                    <a:pt x="36434" y="283188"/>
                  </a:lnTo>
                  <a:lnTo>
                    <a:pt x="55958" y="242654"/>
                  </a:lnTo>
                  <a:lnTo>
                    <a:pt x="79182" y="204422"/>
                  </a:lnTo>
                  <a:lnTo>
                    <a:pt x="105874" y="168727"/>
                  </a:lnTo>
                  <a:lnTo>
                    <a:pt x="135799" y="135799"/>
                  </a:lnTo>
                  <a:lnTo>
                    <a:pt x="168727" y="105874"/>
                  </a:lnTo>
                  <a:lnTo>
                    <a:pt x="204422" y="79182"/>
                  </a:lnTo>
                  <a:lnTo>
                    <a:pt x="242654" y="55958"/>
                  </a:lnTo>
                  <a:lnTo>
                    <a:pt x="283188" y="36434"/>
                  </a:lnTo>
                  <a:lnTo>
                    <a:pt x="325791" y="20843"/>
                  </a:lnTo>
                  <a:lnTo>
                    <a:pt x="370232" y="9419"/>
                  </a:lnTo>
                  <a:lnTo>
                    <a:pt x="416276" y="2393"/>
                  </a:lnTo>
                  <a:lnTo>
                    <a:pt x="463692" y="0"/>
                  </a:lnTo>
                  <a:lnTo>
                    <a:pt x="3461003" y="0"/>
                  </a:lnTo>
                  <a:lnTo>
                    <a:pt x="3508404" y="2393"/>
                  </a:lnTo>
                  <a:lnTo>
                    <a:pt x="3554437" y="9419"/>
                  </a:lnTo>
                  <a:lnTo>
                    <a:pt x="3598870" y="20843"/>
                  </a:lnTo>
                  <a:lnTo>
                    <a:pt x="3641469" y="36434"/>
                  </a:lnTo>
                  <a:lnTo>
                    <a:pt x="3682001" y="55958"/>
                  </a:lnTo>
                  <a:lnTo>
                    <a:pt x="3720233" y="79182"/>
                  </a:lnTo>
                  <a:lnTo>
                    <a:pt x="3755931" y="105874"/>
                  </a:lnTo>
                  <a:lnTo>
                    <a:pt x="3788862" y="135799"/>
                  </a:lnTo>
                  <a:lnTo>
                    <a:pt x="3818792" y="168727"/>
                  </a:lnTo>
                  <a:lnTo>
                    <a:pt x="3845489" y="204422"/>
                  </a:lnTo>
                  <a:lnTo>
                    <a:pt x="3868719" y="242654"/>
                  </a:lnTo>
                  <a:lnTo>
                    <a:pt x="3888248" y="283188"/>
                  </a:lnTo>
                  <a:lnTo>
                    <a:pt x="3903844" y="325791"/>
                  </a:lnTo>
                  <a:lnTo>
                    <a:pt x="3915273" y="370232"/>
                  </a:lnTo>
                  <a:lnTo>
                    <a:pt x="3922301" y="416276"/>
                  </a:lnTo>
                  <a:lnTo>
                    <a:pt x="3924696" y="463692"/>
                  </a:lnTo>
                  <a:lnTo>
                    <a:pt x="3922302" y="511107"/>
                  </a:lnTo>
                  <a:lnTo>
                    <a:pt x="3915278" y="557150"/>
                  </a:lnTo>
                  <a:lnTo>
                    <a:pt x="3903854" y="601589"/>
                  </a:lnTo>
                  <a:lnTo>
                    <a:pt x="3888265" y="644191"/>
                  </a:lnTo>
                  <a:lnTo>
                    <a:pt x="3868743" y="684723"/>
                  </a:lnTo>
                  <a:lnTo>
                    <a:pt x="3845521" y="722951"/>
                  </a:lnTo>
                  <a:lnTo>
                    <a:pt x="3818832" y="758644"/>
                  </a:lnTo>
                  <a:lnTo>
                    <a:pt x="3788907" y="791569"/>
                  </a:lnTo>
                  <a:lnTo>
                    <a:pt x="3755981" y="821492"/>
                  </a:lnTo>
                  <a:lnTo>
                    <a:pt x="3720286" y="848181"/>
                  </a:lnTo>
                  <a:lnTo>
                    <a:pt x="3682055" y="871402"/>
                  </a:lnTo>
                  <a:lnTo>
                    <a:pt x="3641520" y="890924"/>
                  </a:lnTo>
                  <a:lnTo>
                    <a:pt x="3598915" y="906512"/>
                  </a:lnTo>
                  <a:lnTo>
                    <a:pt x="3554472" y="917936"/>
                  </a:lnTo>
                  <a:lnTo>
                    <a:pt x="3508424" y="924960"/>
                  </a:lnTo>
                  <a:lnTo>
                    <a:pt x="3461003" y="927353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12124618" y="9067733"/>
            <a:ext cx="26847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85">
                <a:solidFill>
                  <a:srgbClr val="FFFFFF"/>
                </a:solidFill>
                <a:latin typeface="Cambria"/>
                <a:cs typeface="Cambria"/>
                <a:hlinkClick r:id="rId7"/>
              </a:rPr>
              <a:t>Залишити</a:t>
            </a:r>
            <a:r>
              <a:rPr dirty="0" sz="2400" spc="105">
                <a:solidFill>
                  <a:srgbClr val="FFFFFF"/>
                </a:solidFill>
                <a:latin typeface="Cambria"/>
                <a:cs typeface="Cambria"/>
                <a:hlinkClick r:id="rId7"/>
              </a:rPr>
              <a:t> </a:t>
            </a:r>
            <a:r>
              <a:rPr dirty="0" sz="2400" spc="100">
                <a:solidFill>
                  <a:srgbClr val="FFFFFF"/>
                </a:solidFill>
                <a:latin typeface="Cambria"/>
                <a:cs typeface="Cambria"/>
                <a:hlinkClick r:id="rId7"/>
              </a:rPr>
              <a:t>відгук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635" cy="10287635"/>
            <a:chOff x="0" y="0"/>
            <a:chExt cx="18288635" cy="102876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114927" cy="1028703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84" y="59"/>
              <a:ext cx="18287365" cy="635635"/>
            </a:xfrm>
            <a:custGeom>
              <a:avLst/>
              <a:gdLst/>
              <a:ahLst/>
              <a:cxnLst/>
              <a:rect l="l" t="t" r="r" b="b"/>
              <a:pathLst>
                <a:path w="18287365" h="635635">
                  <a:moveTo>
                    <a:pt x="18286830" y="635053"/>
                  </a:moveTo>
                  <a:lnTo>
                    <a:pt x="316971" y="635053"/>
                  </a:lnTo>
                  <a:lnTo>
                    <a:pt x="270132" y="631608"/>
                  </a:lnTo>
                  <a:lnTo>
                    <a:pt x="225426" y="621603"/>
                  </a:lnTo>
                  <a:lnTo>
                    <a:pt x="183344" y="605528"/>
                  </a:lnTo>
                  <a:lnTo>
                    <a:pt x="144377" y="583876"/>
                  </a:lnTo>
                  <a:lnTo>
                    <a:pt x="109015" y="557139"/>
                  </a:lnTo>
                  <a:lnTo>
                    <a:pt x="77747" y="525809"/>
                  </a:lnTo>
                  <a:lnTo>
                    <a:pt x="51066" y="490377"/>
                  </a:lnTo>
                  <a:lnTo>
                    <a:pt x="29460" y="451337"/>
                  </a:lnTo>
                  <a:lnTo>
                    <a:pt x="13420" y="409179"/>
                  </a:lnTo>
                  <a:lnTo>
                    <a:pt x="3436" y="364395"/>
                  </a:lnTo>
                  <a:lnTo>
                    <a:pt x="0" y="317478"/>
                  </a:lnTo>
                  <a:lnTo>
                    <a:pt x="0" y="0"/>
                  </a:lnTo>
                  <a:lnTo>
                    <a:pt x="18286830" y="0"/>
                  </a:lnTo>
                  <a:lnTo>
                    <a:pt x="18286830" y="635053"/>
                  </a:lnTo>
                  <a:close/>
                </a:path>
              </a:pathLst>
            </a:custGeom>
            <a:solidFill>
              <a:srgbClr val="5CB3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84" y="0"/>
              <a:ext cx="18287365" cy="374015"/>
            </a:xfrm>
            <a:custGeom>
              <a:avLst/>
              <a:gdLst/>
              <a:ahLst/>
              <a:cxnLst/>
              <a:rect l="l" t="t" r="r" b="b"/>
              <a:pathLst>
                <a:path w="18287365" h="374015">
                  <a:moveTo>
                    <a:pt x="18286829" y="373917"/>
                  </a:moveTo>
                  <a:lnTo>
                    <a:pt x="0" y="373917"/>
                  </a:lnTo>
                  <a:lnTo>
                    <a:pt x="0" y="0"/>
                  </a:lnTo>
                  <a:lnTo>
                    <a:pt x="18286829" y="0"/>
                  </a:lnTo>
                  <a:lnTo>
                    <a:pt x="18286829" y="373917"/>
                  </a:lnTo>
                  <a:close/>
                </a:path>
              </a:pathLst>
            </a:custGeom>
            <a:solidFill>
              <a:srgbClr val="1766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85683" y="59"/>
              <a:ext cx="3401731" cy="128584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1380905"/>
              <a:ext cx="18288635" cy="1899285"/>
            </a:xfrm>
            <a:custGeom>
              <a:avLst/>
              <a:gdLst/>
              <a:ahLst/>
              <a:cxnLst/>
              <a:rect l="l" t="t" r="r" b="b"/>
              <a:pathLst>
                <a:path w="18288635" h="1899285">
                  <a:moveTo>
                    <a:pt x="18288097" y="1899291"/>
                  </a:moveTo>
                  <a:lnTo>
                    <a:pt x="0" y="1899291"/>
                  </a:lnTo>
                  <a:lnTo>
                    <a:pt x="0" y="0"/>
                  </a:lnTo>
                  <a:lnTo>
                    <a:pt x="18288097" y="0"/>
                  </a:lnTo>
                  <a:lnTo>
                    <a:pt x="18288097" y="1899291"/>
                  </a:lnTo>
                  <a:close/>
                </a:path>
              </a:pathLst>
            </a:custGeom>
            <a:solidFill>
              <a:srgbClr val="8FAA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01569" y="2022668"/>
            <a:ext cx="39236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5085" algn="l"/>
              </a:tabLst>
            </a:pPr>
            <a:r>
              <a:rPr dirty="0" sz="3600" spc="-25">
                <a:latin typeface="Verdana"/>
                <a:cs typeface="Verdana"/>
              </a:rPr>
              <a:t>Наш</a:t>
            </a:r>
            <a:r>
              <a:rPr dirty="0" sz="3600">
                <a:latin typeface="Verdana"/>
                <a:cs typeface="Verdana"/>
              </a:rPr>
              <a:t>	</a:t>
            </a:r>
            <a:r>
              <a:rPr dirty="0" sz="3600" spc="-10">
                <a:latin typeface="Verdana"/>
                <a:cs typeface="Verdana"/>
              </a:rPr>
              <a:t>Telegram: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0" y="8915400"/>
            <a:ext cx="18288000" cy="1371600"/>
            <a:chOff x="0" y="8915400"/>
            <a:chExt cx="18288000" cy="1371600"/>
          </a:xfrm>
        </p:grpSpPr>
        <p:sp>
          <p:nvSpPr>
            <p:cNvPr id="10" name="object 10" descr=""/>
            <p:cNvSpPr/>
            <p:nvPr/>
          </p:nvSpPr>
          <p:spPr>
            <a:xfrm>
              <a:off x="0" y="8915400"/>
              <a:ext cx="18286730" cy="267970"/>
            </a:xfrm>
            <a:custGeom>
              <a:avLst/>
              <a:gdLst/>
              <a:ahLst/>
              <a:cxnLst/>
              <a:rect l="l" t="t" r="r" b="b"/>
              <a:pathLst>
                <a:path w="18286730" h="267970">
                  <a:moveTo>
                    <a:pt x="0" y="267827"/>
                  </a:moveTo>
                  <a:lnTo>
                    <a:pt x="18286188" y="267827"/>
                  </a:lnTo>
                  <a:lnTo>
                    <a:pt x="18286188" y="0"/>
                  </a:lnTo>
                  <a:lnTo>
                    <a:pt x="0" y="0"/>
                  </a:lnTo>
                  <a:lnTo>
                    <a:pt x="0" y="267827"/>
                  </a:lnTo>
                  <a:close/>
                </a:path>
              </a:pathLst>
            </a:custGeom>
            <a:solidFill>
              <a:srgbClr val="1766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0" y="9183227"/>
              <a:ext cx="18288000" cy="1104265"/>
            </a:xfrm>
            <a:custGeom>
              <a:avLst/>
              <a:gdLst/>
              <a:ahLst/>
              <a:cxnLst/>
              <a:rect l="l" t="t" r="r" b="b"/>
              <a:pathLst>
                <a:path w="18288000" h="1104265">
                  <a:moveTo>
                    <a:pt x="18288000" y="1103775"/>
                  </a:moveTo>
                  <a:lnTo>
                    <a:pt x="0" y="1103775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103775"/>
                  </a:lnTo>
                  <a:close/>
                </a:path>
              </a:pathLst>
            </a:custGeom>
            <a:solidFill>
              <a:srgbClr val="5CB3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9080398" y="9646777"/>
            <a:ext cx="127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Х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033983" y="2097972"/>
            <a:ext cx="2868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5085" algn="l"/>
              </a:tabLst>
            </a:pPr>
            <a:r>
              <a:rPr dirty="0" sz="3600" spc="-25" b="1">
                <a:solidFill>
                  <a:srgbClr val="FFFFFF"/>
                </a:solidFill>
                <a:latin typeface="Verdana"/>
                <a:cs typeface="Verdana"/>
              </a:rPr>
              <a:t>Наш</a:t>
            </a:r>
            <a:r>
              <a:rPr dirty="0" sz="3600" b="1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3600" spc="-10" b="1">
                <a:solidFill>
                  <a:srgbClr val="FFFFFF"/>
                </a:solidFill>
                <a:latin typeface="Verdana"/>
                <a:cs typeface="Verdana"/>
              </a:rPr>
              <a:t>Viber: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4" name="object 14" descr="">
            <a:hlinkClick r:id="rId4"/>
          </p:cNvPr>
          <p:cNvSpPr/>
          <p:nvPr/>
        </p:nvSpPr>
        <p:spPr>
          <a:xfrm>
            <a:off x="2400966" y="8517207"/>
            <a:ext cx="3742054" cy="927735"/>
          </a:xfrm>
          <a:custGeom>
            <a:avLst/>
            <a:gdLst/>
            <a:ahLst/>
            <a:cxnLst/>
            <a:rect l="l" t="t" r="r" b="b"/>
            <a:pathLst>
              <a:path w="3742054" h="927734">
                <a:moveTo>
                  <a:pt x="3278706" y="927255"/>
                </a:moveTo>
                <a:lnTo>
                  <a:pt x="463677" y="927255"/>
                </a:lnTo>
                <a:lnTo>
                  <a:pt x="416368" y="924962"/>
                </a:lnTo>
                <a:lnTo>
                  <a:pt x="370421" y="917937"/>
                </a:lnTo>
                <a:lnTo>
                  <a:pt x="325949" y="906514"/>
                </a:lnTo>
                <a:lnTo>
                  <a:pt x="283325" y="890925"/>
                </a:lnTo>
                <a:lnTo>
                  <a:pt x="242775" y="871403"/>
                </a:lnTo>
                <a:lnTo>
                  <a:pt x="204529" y="848181"/>
                </a:lnTo>
                <a:lnTo>
                  <a:pt x="168819" y="821491"/>
                </a:lnTo>
                <a:lnTo>
                  <a:pt x="135878" y="791567"/>
                </a:lnTo>
                <a:lnTo>
                  <a:pt x="105939" y="758641"/>
                </a:lnTo>
                <a:lnTo>
                  <a:pt x="79234" y="722946"/>
                </a:lnTo>
                <a:lnTo>
                  <a:pt x="55998" y="684714"/>
                </a:lnTo>
                <a:lnTo>
                  <a:pt x="36462" y="644180"/>
                </a:lnTo>
                <a:lnTo>
                  <a:pt x="20862" y="601575"/>
                </a:lnTo>
                <a:lnTo>
                  <a:pt x="9428" y="557131"/>
                </a:lnTo>
                <a:lnTo>
                  <a:pt x="2397" y="511083"/>
                </a:lnTo>
                <a:lnTo>
                  <a:pt x="0" y="463663"/>
                </a:lnTo>
                <a:lnTo>
                  <a:pt x="2394" y="416248"/>
                </a:lnTo>
                <a:lnTo>
                  <a:pt x="9419" y="370205"/>
                </a:lnTo>
                <a:lnTo>
                  <a:pt x="20842" y="325766"/>
                </a:lnTo>
                <a:lnTo>
                  <a:pt x="36432" y="283164"/>
                </a:lnTo>
                <a:lnTo>
                  <a:pt x="55954" y="242632"/>
                </a:lnTo>
                <a:lnTo>
                  <a:pt x="79176" y="204403"/>
                </a:lnTo>
                <a:lnTo>
                  <a:pt x="105866" y="168710"/>
                </a:lnTo>
                <a:lnTo>
                  <a:pt x="135790" y="135786"/>
                </a:lnTo>
                <a:lnTo>
                  <a:pt x="168716" y="105863"/>
                </a:lnTo>
                <a:lnTo>
                  <a:pt x="204410" y="79174"/>
                </a:lnTo>
                <a:lnTo>
                  <a:pt x="242640" y="55953"/>
                </a:lnTo>
                <a:lnTo>
                  <a:pt x="283173" y="36431"/>
                </a:lnTo>
                <a:lnTo>
                  <a:pt x="325776" y="20842"/>
                </a:lnTo>
                <a:lnTo>
                  <a:pt x="370216" y="9419"/>
                </a:lnTo>
                <a:lnTo>
                  <a:pt x="416261" y="2394"/>
                </a:lnTo>
                <a:lnTo>
                  <a:pt x="463677" y="0"/>
                </a:lnTo>
                <a:lnTo>
                  <a:pt x="3278706" y="0"/>
                </a:lnTo>
                <a:lnTo>
                  <a:pt x="3326106" y="2394"/>
                </a:lnTo>
                <a:lnTo>
                  <a:pt x="3372139" y="9419"/>
                </a:lnTo>
                <a:lnTo>
                  <a:pt x="3416570" y="20842"/>
                </a:lnTo>
                <a:lnTo>
                  <a:pt x="3459167" y="36431"/>
                </a:lnTo>
                <a:lnTo>
                  <a:pt x="3499697" y="55953"/>
                </a:lnTo>
                <a:lnTo>
                  <a:pt x="3537926" y="79174"/>
                </a:lnTo>
                <a:lnTo>
                  <a:pt x="3573621" y="105863"/>
                </a:lnTo>
                <a:lnTo>
                  <a:pt x="3606549" y="135786"/>
                </a:lnTo>
                <a:lnTo>
                  <a:pt x="3636477" y="168710"/>
                </a:lnTo>
                <a:lnTo>
                  <a:pt x="3663171" y="204403"/>
                </a:lnTo>
                <a:lnTo>
                  <a:pt x="3686398" y="242632"/>
                </a:lnTo>
                <a:lnTo>
                  <a:pt x="3705925" y="283164"/>
                </a:lnTo>
                <a:lnTo>
                  <a:pt x="3721519" y="325766"/>
                </a:lnTo>
                <a:lnTo>
                  <a:pt x="3732946" y="370205"/>
                </a:lnTo>
                <a:lnTo>
                  <a:pt x="3739974" y="416248"/>
                </a:lnTo>
                <a:lnTo>
                  <a:pt x="3741619" y="448833"/>
                </a:lnTo>
                <a:lnTo>
                  <a:pt x="3741619" y="478501"/>
                </a:lnTo>
                <a:lnTo>
                  <a:pt x="3732950" y="557131"/>
                </a:lnTo>
                <a:lnTo>
                  <a:pt x="3721527" y="601575"/>
                </a:lnTo>
                <a:lnTo>
                  <a:pt x="3705938" y="644180"/>
                </a:lnTo>
                <a:lnTo>
                  <a:pt x="3686417" y="684714"/>
                </a:lnTo>
                <a:lnTo>
                  <a:pt x="3663195" y="722946"/>
                </a:lnTo>
                <a:lnTo>
                  <a:pt x="3636507" y="758641"/>
                </a:lnTo>
                <a:lnTo>
                  <a:pt x="3606584" y="791567"/>
                </a:lnTo>
                <a:lnTo>
                  <a:pt x="3573659" y="821491"/>
                </a:lnTo>
                <a:lnTo>
                  <a:pt x="3537966" y="848181"/>
                </a:lnTo>
                <a:lnTo>
                  <a:pt x="3499737" y="871403"/>
                </a:lnTo>
                <a:lnTo>
                  <a:pt x="3459206" y="890925"/>
                </a:lnTo>
                <a:lnTo>
                  <a:pt x="3416604" y="906514"/>
                </a:lnTo>
                <a:lnTo>
                  <a:pt x="3372165" y="917937"/>
                </a:lnTo>
                <a:lnTo>
                  <a:pt x="3326121" y="924962"/>
                </a:lnTo>
                <a:lnTo>
                  <a:pt x="3278706" y="927255"/>
                </a:lnTo>
                <a:close/>
              </a:path>
            </a:pathLst>
          </a:custGeom>
          <a:solidFill>
            <a:srgbClr val="FF40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3191046" y="8761683"/>
            <a:ext cx="21621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  <a:hlinkClick r:id="rId4"/>
              </a:rPr>
              <a:t>Приє</a:t>
            </a:r>
            <a:r>
              <a:rPr dirty="0" sz="2400" spc="200">
                <a:solidFill>
                  <a:srgbClr val="FFFFFF"/>
                </a:solidFill>
                <a:latin typeface="Cambria"/>
                <a:cs typeface="Cambria"/>
                <a:hlinkClick r:id="rId4"/>
              </a:rPr>
              <a:t>д</a:t>
            </a:r>
            <a:r>
              <a:rPr dirty="0" u="heavy" sz="2400" spc="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  <a:hlinkClick r:id="rId4"/>
              </a:rPr>
              <a:t>натися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6" name="object 16" descr="">
            <a:hlinkClick r:id="rId4"/>
          </p:cNvPr>
          <p:cNvSpPr/>
          <p:nvPr/>
        </p:nvSpPr>
        <p:spPr>
          <a:xfrm>
            <a:off x="11143602" y="8530361"/>
            <a:ext cx="3742054" cy="927735"/>
          </a:xfrm>
          <a:custGeom>
            <a:avLst/>
            <a:gdLst/>
            <a:ahLst/>
            <a:cxnLst/>
            <a:rect l="l" t="t" r="r" b="b"/>
            <a:pathLst>
              <a:path w="3742055" h="927734">
                <a:moveTo>
                  <a:pt x="3278710" y="927255"/>
                </a:moveTo>
                <a:lnTo>
                  <a:pt x="463668" y="927255"/>
                </a:lnTo>
                <a:lnTo>
                  <a:pt x="416668" y="924975"/>
                </a:lnTo>
                <a:lnTo>
                  <a:pt x="416391" y="924975"/>
                </a:lnTo>
                <a:lnTo>
                  <a:pt x="370463" y="917949"/>
                </a:lnTo>
                <a:lnTo>
                  <a:pt x="325977" y="906525"/>
                </a:lnTo>
                <a:lnTo>
                  <a:pt x="283345" y="890934"/>
                </a:lnTo>
                <a:lnTo>
                  <a:pt x="242788" y="871410"/>
                </a:lnTo>
                <a:lnTo>
                  <a:pt x="204536" y="848186"/>
                </a:lnTo>
                <a:lnTo>
                  <a:pt x="168823" y="821494"/>
                </a:lnTo>
                <a:lnTo>
                  <a:pt x="135879" y="791569"/>
                </a:lnTo>
                <a:lnTo>
                  <a:pt x="105938" y="758641"/>
                </a:lnTo>
                <a:lnTo>
                  <a:pt x="79234" y="722946"/>
                </a:lnTo>
                <a:lnTo>
                  <a:pt x="55997" y="684714"/>
                </a:lnTo>
                <a:lnTo>
                  <a:pt x="36463" y="644180"/>
                </a:lnTo>
                <a:lnTo>
                  <a:pt x="20864" y="601576"/>
                </a:lnTo>
                <a:lnTo>
                  <a:pt x="9433" y="557136"/>
                </a:lnTo>
                <a:lnTo>
                  <a:pt x="2402" y="511091"/>
                </a:lnTo>
                <a:lnTo>
                  <a:pt x="0" y="463676"/>
                </a:lnTo>
                <a:lnTo>
                  <a:pt x="2400" y="416261"/>
                </a:lnTo>
                <a:lnTo>
                  <a:pt x="9424" y="370218"/>
                </a:lnTo>
                <a:lnTo>
                  <a:pt x="20848" y="325779"/>
                </a:lnTo>
                <a:lnTo>
                  <a:pt x="36436" y="283177"/>
                </a:lnTo>
                <a:lnTo>
                  <a:pt x="55958" y="242645"/>
                </a:lnTo>
                <a:lnTo>
                  <a:pt x="79180" y="204416"/>
                </a:lnTo>
                <a:lnTo>
                  <a:pt x="105868" y="168723"/>
                </a:lnTo>
                <a:lnTo>
                  <a:pt x="135791" y="135799"/>
                </a:lnTo>
                <a:lnTo>
                  <a:pt x="168716" y="105876"/>
                </a:lnTo>
                <a:lnTo>
                  <a:pt x="204409" y="79187"/>
                </a:lnTo>
                <a:lnTo>
                  <a:pt x="242637" y="55966"/>
                </a:lnTo>
                <a:lnTo>
                  <a:pt x="283169" y="36444"/>
                </a:lnTo>
                <a:lnTo>
                  <a:pt x="325771" y="20855"/>
                </a:lnTo>
                <a:lnTo>
                  <a:pt x="370210" y="9432"/>
                </a:lnTo>
                <a:lnTo>
                  <a:pt x="416253" y="2408"/>
                </a:lnTo>
                <a:lnTo>
                  <a:pt x="463668" y="0"/>
                </a:lnTo>
                <a:lnTo>
                  <a:pt x="3278710" y="0"/>
                </a:lnTo>
                <a:lnTo>
                  <a:pt x="3326110" y="2408"/>
                </a:lnTo>
                <a:lnTo>
                  <a:pt x="3372142" y="9432"/>
                </a:lnTo>
                <a:lnTo>
                  <a:pt x="3416573" y="20855"/>
                </a:lnTo>
                <a:lnTo>
                  <a:pt x="3459170" y="36444"/>
                </a:lnTo>
                <a:lnTo>
                  <a:pt x="3499700" y="55966"/>
                </a:lnTo>
                <a:lnTo>
                  <a:pt x="3537929" y="79187"/>
                </a:lnTo>
                <a:lnTo>
                  <a:pt x="3573624" y="105876"/>
                </a:lnTo>
                <a:lnTo>
                  <a:pt x="3606553" y="135799"/>
                </a:lnTo>
                <a:lnTo>
                  <a:pt x="3636480" y="168723"/>
                </a:lnTo>
                <a:lnTo>
                  <a:pt x="3663174" y="204416"/>
                </a:lnTo>
                <a:lnTo>
                  <a:pt x="3686402" y="242645"/>
                </a:lnTo>
                <a:lnTo>
                  <a:pt x="3705929" y="283177"/>
                </a:lnTo>
                <a:lnTo>
                  <a:pt x="3721523" y="325779"/>
                </a:lnTo>
                <a:lnTo>
                  <a:pt x="3732950" y="370218"/>
                </a:lnTo>
                <a:lnTo>
                  <a:pt x="3739977" y="416261"/>
                </a:lnTo>
                <a:lnTo>
                  <a:pt x="3741619" y="448781"/>
                </a:lnTo>
                <a:lnTo>
                  <a:pt x="3741619" y="478578"/>
                </a:lnTo>
                <a:lnTo>
                  <a:pt x="3732954" y="557136"/>
                </a:lnTo>
                <a:lnTo>
                  <a:pt x="3721530" y="601576"/>
                </a:lnTo>
                <a:lnTo>
                  <a:pt x="3705942" y="644180"/>
                </a:lnTo>
                <a:lnTo>
                  <a:pt x="3686420" y="684714"/>
                </a:lnTo>
                <a:lnTo>
                  <a:pt x="3663199" y="722946"/>
                </a:lnTo>
                <a:lnTo>
                  <a:pt x="3636510" y="758641"/>
                </a:lnTo>
                <a:lnTo>
                  <a:pt x="3606587" y="791569"/>
                </a:lnTo>
                <a:lnTo>
                  <a:pt x="3573662" y="821494"/>
                </a:lnTo>
                <a:lnTo>
                  <a:pt x="3537969" y="848186"/>
                </a:lnTo>
                <a:lnTo>
                  <a:pt x="3499741" y="871410"/>
                </a:lnTo>
                <a:lnTo>
                  <a:pt x="3459209" y="890934"/>
                </a:lnTo>
                <a:lnTo>
                  <a:pt x="3416607" y="906525"/>
                </a:lnTo>
                <a:lnTo>
                  <a:pt x="3372168" y="917949"/>
                </a:lnTo>
                <a:lnTo>
                  <a:pt x="3326125" y="924975"/>
                </a:lnTo>
                <a:lnTo>
                  <a:pt x="3278710" y="927255"/>
                </a:lnTo>
                <a:close/>
              </a:path>
            </a:pathLst>
          </a:custGeom>
          <a:solidFill>
            <a:srgbClr val="FF40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1940237" y="8774851"/>
            <a:ext cx="21494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1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  <a:hlinkClick r:id="rId4"/>
              </a:rPr>
              <a:t>Приє</a:t>
            </a:r>
            <a:r>
              <a:rPr dirty="0" sz="2400" spc="195">
                <a:solidFill>
                  <a:srgbClr val="FFFFFF"/>
                </a:solidFill>
                <a:latin typeface="Cambria"/>
                <a:cs typeface="Cambria"/>
                <a:hlinkClick r:id="rId4"/>
              </a:rPr>
              <a:t>д</a:t>
            </a:r>
            <a:r>
              <a:rPr dirty="0" u="heavy" sz="2400" spc="1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  <a:hlinkClick r:id="rId4"/>
              </a:rPr>
              <a:t>натись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400966" y="3604050"/>
            <a:ext cx="12485370" cy="4114800"/>
            <a:chOff x="2400966" y="3604050"/>
            <a:chExt cx="12485370" cy="4114800"/>
          </a:xfrm>
        </p:grpSpPr>
        <p:sp>
          <p:nvSpPr>
            <p:cNvPr id="19" name="object 19" descr=""/>
            <p:cNvSpPr/>
            <p:nvPr/>
          </p:nvSpPr>
          <p:spPr>
            <a:xfrm>
              <a:off x="2400966" y="3604050"/>
              <a:ext cx="4114800" cy="4114800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4114797" y="4114797"/>
                  </a:moveTo>
                  <a:lnTo>
                    <a:pt x="0" y="4114797"/>
                  </a:lnTo>
                  <a:lnTo>
                    <a:pt x="0" y="0"/>
                  </a:lnTo>
                  <a:lnTo>
                    <a:pt x="4114797" y="0"/>
                  </a:lnTo>
                  <a:lnTo>
                    <a:pt x="4114797" y="41147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684742" y="3887837"/>
              <a:ext cx="3547745" cy="1560830"/>
            </a:xfrm>
            <a:custGeom>
              <a:avLst/>
              <a:gdLst/>
              <a:ahLst/>
              <a:cxnLst/>
              <a:rect l="l" t="t" r="r" b="b"/>
              <a:pathLst>
                <a:path w="3547745" h="1560829">
                  <a:moveTo>
                    <a:pt x="141884" y="1135113"/>
                  </a:moveTo>
                  <a:lnTo>
                    <a:pt x="0" y="1135113"/>
                  </a:lnTo>
                  <a:lnTo>
                    <a:pt x="0" y="1276997"/>
                  </a:lnTo>
                  <a:lnTo>
                    <a:pt x="0" y="1418894"/>
                  </a:lnTo>
                  <a:lnTo>
                    <a:pt x="141884" y="1418894"/>
                  </a:lnTo>
                  <a:lnTo>
                    <a:pt x="141884" y="1276997"/>
                  </a:lnTo>
                  <a:lnTo>
                    <a:pt x="141884" y="1135113"/>
                  </a:lnTo>
                  <a:close/>
                </a:path>
                <a:path w="3547745" h="1560829">
                  <a:moveTo>
                    <a:pt x="283781" y="1418894"/>
                  </a:moveTo>
                  <a:lnTo>
                    <a:pt x="141884" y="1418894"/>
                  </a:lnTo>
                  <a:lnTo>
                    <a:pt x="141884" y="1560779"/>
                  </a:lnTo>
                  <a:lnTo>
                    <a:pt x="283781" y="1560779"/>
                  </a:lnTo>
                  <a:lnTo>
                    <a:pt x="283781" y="1418894"/>
                  </a:lnTo>
                  <a:close/>
                </a:path>
                <a:path w="3547745" h="1560829">
                  <a:moveTo>
                    <a:pt x="709447" y="283781"/>
                  </a:moveTo>
                  <a:lnTo>
                    <a:pt x="283781" y="283781"/>
                  </a:lnTo>
                  <a:lnTo>
                    <a:pt x="283781" y="425665"/>
                  </a:lnTo>
                  <a:lnTo>
                    <a:pt x="283781" y="567550"/>
                  </a:lnTo>
                  <a:lnTo>
                    <a:pt x="283781" y="709447"/>
                  </a:lnTo>
                  <a:lnTo>
                    <a:pt x="709447" y="709447"/>
                  </a:lnTo>
                  <a:lnTo>
                    <a:pt x="709447" y="567550"/>
                  </a:lnTo>
                  <a:lnTo>
                    <a:pt x="709447" y="425665"/>
                  </a:lnTo>
                  <a:lnTo>
                    <a:pt x="709447" y="283781"/>
                  </a:lnTo>
                  <a:close/>
                </a:path>
                <a:path w="3547745" h="1560829">
                  <a:moveTo>
                    <a:pt x="851331" y="1276997"/>
                  </a:moveTo>
                  <a:lnTo>
                    <a:pt x="709447" y="1276997"/>
                  </a:lnTo>
                  <a:lnTo>
                    <a:pt x="709447" y="1135113"/>
                  </a:lnTo>
                  <a:lnTo>
                    <a:pt x="567550" y="1135113"/>
                  </a:lnTo>
                  <a:lnTo>
                    <a:pt x="567550" y="1276997"/>
                  </a:lnTo>
                  <a:lnTo>
                    <a:pt x="425665" y="1276997"/>
                  </a:lnTo>
                  <a:lnTo>
                    <a:pt x="425665" y="1135113"/>
                  </a:lnTo>
                  <a:lnTo>
                    <a:pt x="283781" y="1135113"/>
                  </a:lnTo>
                  <a:lnTo>
                    <a:pt x="283781" y="1276997"/>
                  </a:lnTo>
                  <a:lnTo>
                    <a:pt x="283781" y="1418894"/>
                  </a:lnTo>
                  <a:lnTo>
                    <a:pt x="851331" y="1418894"/>
                  </a:lnTo>
                  <a:lnTo>
                    <a:pt x="851331" y="1276997"/>
                  </a:lnTo>
                  <a:close/>
                </a:path>
                <a:path w="3547745" h="1560829">
                  <a:moveTo>
                    <a:pt x="993228" y="1418894"/>
                  </a:moveTo>
                  <a:lnTo>
                    <a:pt x="851331" y="1418894"/>
                  </a:lnTo>
                  <a:lnTo>
                    <a:pt x="851331" y="1560779"/>
                  </a:lnTo>
                  <a:lnTo>
                    <a:pt x="993228" y="1560779"/>
                  </a:lnTo>
                  <a:lnTo>
                    <a:pt x="993228" y="1418894"/>
                  </a:lnTo>
                  <a:close/>
                </a:path>
                <a:path w="3547745" h="1560829">
                  <a:moveTo>
                    <a:pt x="993228" y="1135113"/>
                  </a:moveTo>
                  <a:lnTo>
                    <a:pt x="851331" y="1135113"/>
                  </a:lnTo>
                  <a:lnTo>
                    <a:pt x="851331" y="1276997"/>
                  </a:lnTo>
                  <a:lnTo>
                    <a:pt x="993228" y="1276997"/>
                  </a:lnTo>
                  <a:lnTo>
                    <a:pt x="993228" y="1135113"/>
                  </a:lnTo>
                  <a:close/>
                </a:path>
                <a:path w="3547745" h="1560829">
                  <a:moveTo>
                    <a:pt x="993228" y="0"/>
                  </a:moveTo>
                  <a:lnTo>
                    <a:pt x="851331" y="0"/>
                  </a:lnTo>
                  <a:lnTo>
                    <a:pt x="851331" y="141884"/>
                  </a:lnTo>
                  <a:lnTo>
                    <a:pt x="851331" y="283781"/>
                  </a:lnTo>
                  <a:lnTo>
                    <a:pt x="851331" y="425665"/>
                  </a:lnTo>
                  <a:lnTo>
                    <a:pt x="851331" y="567550"/>
                  </a:lnTo>
                  <a:lnTo>
                    <a:pt x="851331" y="709447"/>
                  </a:lnTo>
                  <a:lnTo>
                    <a:pt x="851331" y="851331"/>
                  </a:lnTo>
                  <a:lnTo>
                    <a:pt x="141884" y="851331"/>
                  </a:lnTo>
                  <a:lnTo>
                    <a:pt x="141884" y="141884"/>
                  </a:lnTo>
                  <a:lnTo>
                    <a:pt x="851331" y="141884"/>
                  </a:lnTo>
                  <a:lnTo>
                    <a:pt x="851331" y="0"/>
                  </a:lnTo>
                  <a:lnTo>
                    <a:pt x="0" y="0"/>
                  </a:lnTo>
                  <a:lnTo>
                    <a:pt x="0" y="141884"/>
                  </a:lnTo>
                  <a:lnTo>
                    <a:pt x="0" y="283781"/>
                  </a:lnTo>
                  <a:lnTo>
                    <a:pt x="0" y="993228"/>
                  </a:lnTo>
                  <a:lnTo>
                    <a:pt x="993228" y="993228"/>
                  </a:lnTo>
                  <a:lnTo>
                    <a:pt x="993228" y="141884"/>
                  </a:lnTo>
                  <a:lnTo>
                    <a:pt x="993228" y="0"/>
                  </a:lnTo>
                  <a:close/>
                </a:path>
                <a:path w="3547745" h="1560829">
                  <a:moveTo>
                    <a:pt x="1276997" y="851331"/>
                  </a:moveTo>
                  <a:lnTo>
                    <a:pt x="1135113" y="851331"/>
                  </a:lnTo>
                  <a:lnTo>
                    <a:pt x="1135113" y="993228"/>
                  </a:lnTo>
                  <a:lnTo>
                    <a:pt x="1276997" y="993228"/>
                  </a:lnTo>
                  <a:lnTo>
                    <a:pt x="1276997" y="851331"/>
                  </a:lnTo>
                  <a:close/>
                </a:path>
                <a:path w="3547745" h="1560829">
                  <a:moveTo>
                    <a:pt x="1276997" y="141884"/>
                  </a:moveTo>
                  <a:lnTo>
                    <a:pt x="1135113" y="141884"/>
                  </a:lnTo>
                  <a:lnTo>
                    <a:pt x="1135113" y="283781"/>
                  </a:lnTo>
                  <a:lnTo>
                    <a:pt x="1276997" y="283781"/>
                  </a:lnTo>
                  <a:lnTo>
                    <a:pt x="1276997" y="141884"/>
                  </a:lnTo>
                  <a:close/>
                </a:path>
                <a:path w="3547745" h="1560829">
                  <a:moveTo>
                    <a:pt x="1560779" y="1276997"/>
                  </a:moveTo>
                  <a:lnTo>
                    <a:pt x="1276997" y="1276997"/>
                  </a:lnTo>
                  <a:lnTo>
                    <a:pt x="1276997" y="1418894"/>
                  </a:lnTo>
                  <a:lnTo>
                    <a:pt x="1418894" y="1418894"/>
                  </a:lnTo>
                  <a:lnTo>
                    <a:pt x="1418894" y="1560779"/>
                  </a:lnTo>
                  <a:lnTo>
                    <a:pt x="1560779" y="1560779"/>
                  </a:lnTo>
                  <a:lnTo>
                    <a:pt x="1560779" y="1418894"/>
                  </a:lnTo>
                  <a:lnTo>
                    <a:pt x="1560779" y="1276997"/>
                  </a:lnTo>
                  <a:close/>
                </a:path>
                <a:path w="3547745" h="1560829">
                  <a:moveTo>
                    <a:pt x="1844560" y="283781"/>
                  </a:moveTo>
                  <a:lnTo>
                    <a:pt x="1702676" y="283781"/>
                  </a:lnTo>
                  <a:lnTo>
                    <a:pt x="1702676" y="425665"/>
                  </a:lnTo>
                  <a:lnTo>
                    <a:pt x="1844560" y="425665"/>
                  </a:lnTo>
                  <a:lnTo>
                    <a:pt x="1844560" y="283781"/>
                  </a:lnTo>
                  <a:close/>
                </a:path>
                <a:path w="3547745" h="1560829">
                  <a:moveTo>
                    <a:pt x="2412123" y="283781"/>
                  </a:moveTo>
                  <a:lnTo>
                    <a:pt x="2270226" y="283781"/>
                  </a:lnTo>
                  <a:lnTo>
                    <a:pt x="2270226" y="141884"/>
                  </a:lnTo>
                  <a:lnTo>
                    <a:pt x="2270226" y="0"/>
                  </a:lnTo>
                  <a:lnTo>
                    <a:pt x="1702676" y="0"/>
                  </a:lnTo>
                  <a:lnTo>
                    <a:pt x="1702676" y="141884"/>
                  </a:lnTo>
                  <a:lnTo>
                    <a:pt x="1844560" y="141884"/>
                  </a:lnTo>
                  <a:lnTo>
                    <a:pt x="1844560" y="283781"/>
                  </a:lnTo>
                  <a:lnTo>
                    <a:pt x="1986457" y="283781"/>
                  </a:lnTo>
                  <a:lnTo>
                    <a:pt x="1986457" y="425665"/>
                  </a:lnTo>
                  <a:lnTo>
                    <a:pt x="1844560" y="425665"/>
                  </a:lnTo>
                  <a:lnTo>
                    <a:pt x="1844560" y="567550"/>
                  </a:lnTo>
                  <a:lnTo>
                    <a:pt x="1844560" y="709447"/>
                  </a:lnTo>
                  <a:lnTo>
                    <a:pt x="1986457" y="709447"/>
                  </a:lnTo>
                  <a:lnTo>
                    <a:pt x="1986457" y="567550"/>
                  </a:lnTo>
                  <a:lnTo>
                    <a:pt x="2128342" y="567550"/>
                  </a:lnTo>
                  <a:lnTo>
                    <a:pt x="2128342" y="709447"/>
                  </a:lnTo>
                  <a:lnTo>
                    <a:pt x="1986457" y="709447"/>
                  </a:lnTo>
                  <a:lnTo>
                    <a:pt x="1986457" y="851331"/>
                  </a:lnTo>
                  <a:lnTo>
                    <a:pt x="1986457" y="993228"/>
                  </a:lnTo>
                  <a:lnTo>
                    <a:pt x="1844560" y="993228"/>
                  </a:lnTo>
                  <a:lnTo>
                    <a:pt x="1844560" y="851331"/>
                  </a:lnTo>
                  <a:lnTo>
                    <a:pt x="1702676" y="851331"/>
                  </a:lnTo>
                  <a:lnTo>
                    <a:pt x="1702676" y="993228"/>
                  </a:lnTo>
                  <a:lnTo>
                    <a:pt x="1560779" y="993228"/>
                  </a:lnTo>
                  <a:lnTo>
                    <a:pt x="1560779" y="851331"/>
                  </a:lnTo>
                  <a:lnTo>
                    <a:pt x="1702676" y="851331"/>
                  </a:lnTo>
                  <a:lnTo>
                    <a:pt x="1702676" y="709447"/>
                  </a:lnTo>
                  <a:lnTo>
                    <a:pt x="1560779" y="709447"/>
                  </a:lnTo>
                  <a:lnTo>
                    <a:pt x="1560779" y="567550"/>
                  </a:lnTo>
                  <a:lnTo>
                    <a:pt x="1560779" y="425665"/>
                  </a:lnTo>
                  <a:lnTo>
                    <a:pt x="1560779" y="283781"/>
                  </a:lnTo>
                  <a:lnTo>
                    <a:pt x="1560779" y="141884"/>
                  </a:lnTo>
                  <a:lnTo>
                    <a:pt x="1560779" y="0"/>
                  </a:lnTo>
                  <a:lnTo>
                    <a:pt x="1276997" y="0"/>
                  </a:lnTo>
                  <a:lnTo>
                    <a:pt x="1276997" y="141884"/>
                  </a:lnTo>
                  <a:lnTo>
                    <a:pt x="1418894" y="141884"/>
                  </a:lnTo>
                  <a:lnTo>
                    <a:pt x="1418894" y="283781"/>
                  </a:lnTo>
                  <a:lnTo>
                    <a:pt x="1276997" y="283781"/>
                  </a:lnTo>
                  <a:lnTo>
                    <a:pt x="1276997" y="425665"/>
                  </a:lnTo>
                  <a:lnTo>
                    <a:pt x="1418894" y="425665"/>
                  </a:lnTo>
                  <a:lnTo>
                    <a:pt x="1418894" y="567550"/>
                  </a:lnTo>
                  <a:lnTo>
                    <a:pt x="1135113" y="567550"/>
                  </a:lnTo>
                  <a:lnTo>
                    <a:pt x="1135113" y="709447"/>
                  </a:lnTo>
                  <a:lnTo>
                    <a:pt x="1276997" y="709447"/>
                  </a:lnTo>
                  <a:lnTo>
                    <a:pt x="1276997" y="851331"/>
                  </a:lnTo>
                  <a:lnTo>
                    <a:pt x="1418894" y="851331"/>
                  </a:lnTo>
                  <a:lnTo>
                    <a:pt x="1418894" y="993228"/>
                  </a:lnTo>
                  <a:lnTo>
                    <a:pt x="1276997" y="993228"/>
                  </a:lnTo>
                  <a:lnTo>
                    <a:pt x="1276997" y="1135113"/>
                  </a:lnTo>
                  <a:lnTo>
                    <a:pt x="1702676" y="1135113"/>
                  </a:lnTo>
                  <a:lnTo>
                    <a:pt x="1702676" y="1276997"/>
                  </a:lnTo>
                  <a:lnTo>
                    <a:pt x="1702676" y="1418894"/>
                  </a:lnTo>
                  <a:lnTo>
                    <a:pt x="1702676" y="1560779"/>
                  </a:lnTo>
                  <a:lnTo>
                    <a:pt x="1844560" y="1560779"/>
                  </a:lnTo>
                  <a:lnTo>
                    <a:pt x="1844560" y="1418894"/>
                  </a:lnTo>
                  <a:lnTo>
                    <a:pt x="2128342" y="1418894"/>
                  </a:lnTo>
                  <a:lnTo>
                    <a:pt x="2128342" y="1276997"/>
                  </a:lnTo>
                  <a:lnTo>
                    <a:pt x="1986457" y="1276997"/>
                  </a:lnTo>
                  <a:lnTo>
                    <a:pt x="1986457" y="1135113"/>
                  </a:lnTo>
                  <a:lnTo>
                    <a:pt x="2412123" y="1135113"/>
                  </a:lnTo>
                  <a:lnTo>
                    <a:pt x="2412123" y="993228"/>
                  </a:lnTo>
                  <a:lnTo>
                    <a:pt x="2412123" y="851331"/>
                  </a:lnTo>
                  <a:lnTo>
                    <a:pt x="2412123" y="709447"/>
                  </a:lnTo>
                  <a:lnTo>
                    <a:pt x="2270226" y="709447"/>
                  </a:lnTo>
                  <a:lnTo>
                    <a:pt x="2270226" y="851331"/>
                  </a:lnTo>
                  <a:lnTo>
                    <a:pt x="2270226" y="993228"/>
                  </a:lnTo>
                  <a:lnTo>
                    <a:pt x="2128342" y="993228"/>
                  </a:lnTo>
                  <a:lnTo>
                    <a:pt x="2128342" y="851331"/>
                  </a:lnTo>
                  <a:lnTo>
                    <a:pt x="2270226" y="851331"/>
                  </a:lnTo>
                  <a:lnTo>
                    <a:pt x="2270226" y="709447"/>
                  </a:lnTo>
                  <a:lnTo>
                    <a:pt x="2270226" y="567550"/>
                  </a:lnTo>
                  <a:lnTo>
                    <a:pt x="2270226" y="425665"/>
                  </a:lnTo>
                  <a:lnTo>
                    <a:pt x="2412123" y="425665"/>
                  </a:lnTo>
                  <a:lnTo>
                    <a:pt x="2412123" y="283781"/>
                  </a:lnTo>
                  <a:close/>
                </a:path>
                <a:path w="3547745" h="1560829">
                  <a:moveTo>
                    <a:pt x="2837789" y="1276997"/>
                  </a:moveTo>
                  <a:lnTo>
                    <a:pt x="2270226" y="1276997"/>
                  </a:lnTo>
                  <a:lnTo>
                    <a:pt x="2270226" y="1418894"/>
                  </a:lnTo>
                  <a:lnTo>
                    <a:pt x="2270226" y="1560779"/>
                  </a:lnTo>
                  <a:lnTo>
                    <a:pt x="2554008" y="1560779"/>
                  </a:lnTo>
                  <a:lnTo>
                    <a:pt x="2554008" y="1418894"/>
                  </a:lnTo>
                  <a:lnTo>
                    <a:pt x="2837789" y="1418894"/>
                  </a:lnTo>
                  <a:lnTo>
                    <a:pt x="2837789" y="1276997"/>
                  </a:lnTo>
                  <a:close/>
                </a:path>
                <a:path w="3547745" h="1560829">
                  <a:moveTo>
                    <a:pt x="2979674" y="1418894"/>
                  </a:moveTo>
                  <a:lnTo>
                    <a:pt x="2837789" y="1418894"/>
                  </a:lnTo>
                  <a:lnTo>
                    <a:pt x="2837789" y="1560779"/>
                  </a:lnTo>
                  <a:lnTo>
                    <a:pt x="2979674" y="1560779"/>
                  </a:lnTo>
                  <a:lnTo>
                    <a:pt x="2979674" y="1418894"/>
                  </a:lnTo>
                  <a:close/>
                </a:path>
                <a:path w="3547745" h="1560829">
                  <a:moveTo>
                    <a:pt x="2979674" y="1135113"/>
                  </a:moveTo>
                  <a:lnTo>
                    <a:pt x="2837789" y="1135113"/>
                  </a:lnTo>
                  <a:lnTo>
                    <a:pt x="2837789" y="1276997"/>
                  </a:lnTo>
                  <a:lnTo>
                    <a:pt x="2979674" y="1276997"/>
                  </a:lnTo>
                  <a:lnTo>
                    <a:pt x="2979674" y="1135113"/>
                  </a:lnTo>
                  <a:close/>
                </a:path>
                <a:path w="3547745" h="1560829">
                  <a:moveTo>
                    <a:pt x="3263455" y="283781"/>
                  </a:moveTo>
                  <a:lnTo>
                    <a:pt x="2837789" y="283781"/>
                  </a:lnTo>
                  <a:lnTo>
                    <a:pt x="2837789" y="425665"/>
                  </a:lnTo>
                  <a:lnTo>
                    <a:pt x="2837789" y="567550"/>
                  </a:lnTo>
                  <a:lnTo>
                    <a:pt x="2837789" y="709447"/>
                  </a:lnTo>
                  <a:lnTo>
                    <a:pt x="3263455" y="709447"/>
                  </a:lnTo>
                  <a:lnTo>
                    <a:pt x="3263455" y="567550"/>
                  </a:lnTo>
                  <a:lnTo>
                    <a:pt x="3263455" y="425665"/>
                  </a:lnTo>
                  <a:lnTo>
                    <a:pt x="3263455" y="283781"/>
                  </a:lnTo>
                  <a:close/>
                </a:path>
                <a:path w="3547745" h="1560829">
                  <a:moveTo>
                    <a:pt x="3405352" y="1135113"/>
                  </a:moveTo>
                  <a:lnTo>
                    <a:pt x="3263455" y="1135113"/>
                  </a:lnTo>
                  <a:lnTo>
                    <a:pt x="3263455" y="1276997"/>
                  </a:lnTo>
                  <a:lnTo>
                    <a:pt x="3405352" y="1276997"/>
                  </a:lnTo>
                  <a:lnTo>
                    <a:pt x="3405352" y="1135113"/>
                  </a:lnTo>
                  <a:close/>
                </a:path>
                <a:path w="3547745" h="1560829">
                  <a:moveTo>
                    <a:pt x="3547237" y="1276997"/>
                  </a:moveTo>
                  <a:lnTo>
                    <a:pt x="3405352" y="1276997"/>
                  </a:lnTo>
                  <a:lnTo>
                    <a:pt x="3405352" y="1418894"/>
                  </a:lnTo>
                  <a:lnTo>
                    <a:pt x="3121571" y="1418894"/>
                  </a:lnTo>
                  <a:lnTo>
                    <a:pt x="3121571" y="1560779"/>
                  </a:lnTo>
                  <a:lnTo>
                    <a:pt x="3547237" y="1560779"/>
                  </a:lnTo>
                  <a:lnTo>
                    <a:pt x="3547237" y="1418894"/>
                  </a:lnTo>
                  <a:lnTo>
                    <a:pt x="3547237" y="1276997"/>
                  </a:lnTo>
                  <a:close/>
                </a:path>
                <a:path w="3547745" h="1560829">
                  <a:moveTo>
                    <a:pt x="3547237" y="0"/>
                  </a:moveTo>
                  <a:lnTo>
                    <a:pt x="3405352" y="0"/>
                  </a:lnTo>
                  <a:lnTo>
                    <a:pt x="3405352" y="141884"/>
                  </a:lnTo>
                  <a:lnTo>
                    <a:pt x="3405352" y="283781"/>
                  </a:lnTo>
                  <a:lnTo>
                    <a:pt x="3405352" y="425665"/>
                  </a:lnTo>
                  <a:lnTo>
                    <a:pt x="3405352" y="567550"/>
                  </a:lnTo>
                  <a:lnTo>
                    <a:pt x="3405352" y="709447"/>
                  </a:lnTo>
                  <a:lnTo>
                    <a:pt x="3405352" y="851331"/>
                  </a:lnTo>
                  <a:lnTo>
                    <a:pt x="2695905" y="851331"/>
                  </a:lnTo>
                  <a:lnTo>
                    <a:pt x="2695905" y="141884"/>
                  </a:lnTo>
                  <a:lnTo>
                    <a:pt x="3405352" y="141884"/>
                  </a:lnTo>
                  <a:lnTo>
                    <a:pt x="3405352" y="0"/>
                  </a:lnTo>
                  <a:lnTo>
                    <a:pt x="2554008" y="0"/>
                  </a:lnTo>
                  <a:lnTo>
                    <a:pt x="2554008" y="141884"/>
                  </a:lnTo>
                  <a:lnTo>
                    <a:pt x="2554008" y="283781"/>
                  </a:lnTo>
                  <a:lnTo>
                    <a:pt x="2554008" y="993228"/>
                  </a:lnTo>
                  <a:lnTo>
                    <a:pt x="3547237" y="993228"/>
                  </a:lnTo>
                  <a:lnTo>
                    <a:pt x="3547237" y="141884"/>
                  </a:lnTo>
                  <a:lnTo>
                    <a:pt x="35472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684742" y="5306732"/>
              <a:ext cx="3547745" cy="1703070"/>
            </a:xfrm>
            <a:custGeom>
              <a:avLst/>
              <a:gdLst/>
              <a:ahLst/>
              <a:cxnLst/>
              <a:rect l="l" t="t" r="r" b="b"/>
              <a:pathLst>
                <a:path w="3547745" h="1703070">
                  <a:moveTo>
                    <a:pt x="141884" y="851331"/>
                  </a:moveTo>
                  <a:lnTo>
                    <a:pt x="0" y="851331"/>
                  </a:lnTo>
                  <a:lnTo>
                    <a:pt x="0" y="993228"/>
                  </a:lnTo>
                  <a:lnTo>
                    <a:pt x="141884" y="993228"/>
                  </a:lnTo>
                  <a:lnTo>
                    <a:pt x="141884" y="851331"/>
                  </a:lnTo>
                  <a:close/>
                </a:path>
                <a:path w="3547745" h="1703070">
                  <a:moveTo>
                    <a:pt x="141884" y="567563"/>
                  </a:moveTo>
                  <a:lnTo>
                    <a:pt x="0" y="567563"/>
                  </a:lnTo>
                  <a:lnTo>
                    <a:pt x="0" y="709447"/>
                  </a:lnTo>
                  <a:lnTo>
                    <a:pt x="141884" y="709447"/>
                  </a:lnTo>
                  <a:lnTo>
                    <a:pt x="141884" y="567563"/>
                  </a:lnTo>
                  <a:close/>
                </a:path>
                <a:path w="3547745" h="1703070">
                  <a:moveTo>
                    <a:pt x="141884" y="141884"/>
                  </a:moveTo>
                  <a:lnTo>
                    <a:pt x="0" y="141884"/>
                  </a:lnTo>
                  <a:lnTo>
                    <a:pt x="0" y="283781"/>
                  </a:lnTo>
                  <a:lnTo>
                    <a:pt x="141884" y="283781"/>
                  </a:lnTo>
                  <a:lnTo>
                    <a:pt x="141884" y="141884"/>
                  </a:lnTo>
                  <a:close/>
                </a:path>
                <a:path w="3547745" h="1703070">
                  <a:moveTo>
                    <a:pt x="283781" y="425665"/>
                  </a:moveTo>
                  <a:lnTo>
                    <a:pt x="141884" y="425665"/>
                  </a:lnTo>
                  <a:lnTo>
                    <a:pt x="141884" y="567563"/>
                  </a:lnTo>
                  <a:lnTo>
                    <a:pt x="283781" y="567563"/>
                  </a:lnTo>
                  <a:lnTo>
                    <a:pt x="283781" y="425665"/>
                  </a:lnTo>
                  <a:close/>
                </a:path>
                <a:path w="3547745" h="1703070">
                  <a:moveTo>
                    <a:pt x="425665" y="283781"/>
                  </a:moveTo>
                  <a:lnTo>
                    <a:pt x="283781" y="283781"/>
                  </a:lnTo>
                  <a:lnTo>
                    <a:pt x="283781" y="425665"/>
                  </a:lnTo>
                  <a:lnTo>
                    <a:pt x="425665" y="425665"/>
                  </a:lnTo>
                  <a:lnTo>
                    <a:pt x="425665" y="283781"/>
                  </a:lnTo>
                  <a:close/>
                </a:path>
                <a:path w="3547745" h="1703070">
                  <a:moveTo>
                    <a:pt x="709447" y="1418894"/>
                  </a:moveTo>
                  <a:lnTo>
                    <a:pt x="283781" y="1418894"/>
                  </a:lnTo>
                  <a:lnTo>
                    <a:pt x="283781" y="1560779"/>
                  </a:lnTo>
                  <a:lnTo>
                    <a:pt x="283781" y="1702676"/>
                  </a:lnTo>
                  <a:lnTo>
                    <a:pt x="709447" y="1702676"/>
                  </a:lnTo>
                  <a:lnTo>
                    <a:pt x="709447" y="1560779"/>
                  </a:lnTo>
                  <a:lnTo>
                    <a:pt x="709447" y="1418894"/>
                  </a:lnTo>
                  <a:close/>
                </a:path>
                <a:path w="3547745" h="1703070">
                  <a:moveTo>
                    <a:pt x="709447" y="141884"/>
                  </a:moveTo>
                  <a:lnTo>
                    <a:pt x="425665" y="141884"/>
                  </a:lnTo>
                  <a:lnTo>
                    <a:pt x="425665" y="283781"/>
                  </a:lnTo>
                  <a:lnTo>
                    <a:pt x="709447" y="283781"/>
                  </a:lnTo>
                  <a:lnTo>
                    <a:pt x="709447" y="141884"/>
                  </a:lnTo>
                  <a:close/>
                </a:path>
                <a:path w="3547745" h="1703070">
                  <a:moveTo>
                    <a:pt x="993228" y="1135113"/>
                  </a:moveTo>
                  <a:lnTo>
                    <a:pt x="0" y="1135113"/>
                  </a:lnTo>
                  <a:lnTo>
                    <a:pt x="0" y="1277010"/>
                  </a:lnTo>
                  <a:lnTo>
                    <a:pt x="0" y="1418894"/>
                  </a:lnTo>
                  <a:lnTo>
                    <a:pt x="0" y="1560779"/>
                  </a:lnTo>
                  <a:lnTo>
                    <a:pt x="0" y="1702676"/>
                  </a:lnTo>
                  <a:lnTo>
                    <a:pt x="141884" y="1702676"/>
                  </a:lnTo>
                  <a:lnTo>
                    <a:pt x="141884" y="1560779"/>
                  </a:lnTo>
                  <a:lnTo>
                    <a:pt x="141884" y="1418894"/>
                  </a:lnTo>
                  <a:lnTo>
                    <a:pt x="141884" y="1277010"/>
                  </a:lnTo>
                  <a:lnTo>
                    <a:pt x="851331" y="1277010"/>
                  </a:lnTo>
                  <a:lnTo>
                    <a:pt x="851331" y="1418894"/>
                  </a:lnTo>
                  <a:lnTo>
                    <a:pt x="851331" y="1560779"/>
                  </a:lnTo>
                  <a:lnTo>
                    <a:pt x="851331" y="1702676"/>
                  </a:lnTo>
                  <a:lnTo>
                    <a:pt x="993228" y="1702676"/>
                  </a:lnTo>
                  <a:lnTo>
                    <a:pt x="993228" y="1560779"/>
                  </a:lnTo>
                  <a:lnTo>
                    <a:pt x="993228" y="1418894"/>
                  </a:lnTo>
                  <a:lnTo>
                    <a:pt x="993228" y="1277010"/>
                  </a:lnTo>
                  <a:lnTo>
                    <a:pt x="993228" y="1135113"/>
                  </a:lnTo>
                  <a:close/>
                </a:path>
                <a:path w="3547745" h="1703070">
                  <a:moveTo>
                    <a:pt x="993228" y="851331"/>
                  </a:moveTo>
                  <a:lnTo>
                    <a:pt x="851331" y="851331"/>
                  </a:lnTo>
                  <a:lnTo>
                    <a:pt x="851331" y="993228"/>
                  </a:lnTo>
                  <a:lnTo>
                    <a:pt x="993228" y="993228"/>
                  </a:lnTo>
                  <a:lnTo>
                    <a:pt x="993228" y="851331"/>
                  </a:lnTo>
                  <a:close/>
                </a:path>
                <a:path w="3547745" h="1703070">
                  <a:moveTo>
                    <a:pt x="993228" y="283781"/>
                  </a:moveTo>
                  <a:lnTo>
                    <a:pt x="709447" y="283781"/>
                  </a:lnTo>
                  <a:lnTo>
                    <a:pt x="709447" y="425665"/>
                  </a:lnTo>
                  <a:lnTo>
                    <a:pt x="567550" y="425665"/>
                  </a:lnTo>
                  <a:lnTo>
                    <a:pt x="567550" y="567563"/>
                  </a:lnTo>
                  <a:lnTo>
                    <a:pt x="567550" y="709447"/>
                  </a:lnTo>
                  <a:lnTo>
                    <a:pt x="141884" y="709447"/>
                  </a:lnTo>
                  <a:lnTo>
                    <a:pt x="141884" y="851331"/>
                  </a:lnTo>
                  <a:lnTo>
                    <a:pt x="283781" y="851331"/>
                  </a:lnTo>
                  <a:lnTo>
                    <a:pt x="283781" y="993228"/>
                  </a:lnTo>
                  <a:lnTo>
                    <a:pt x="425665" y="993228"/>
                  </a:lnTo>
                  <a:lnTo>
                    <a:pt x="425665" y="851331"/>
                  </a:lnTo>
                  <a:lnTo>
                    <a:pt x="851331" y="851331"/>
                  </a:lnTo>
                  <a:lnTo>
                    <a:pt x="851331" y="709447"/>
                  </a:lnTo>
                  <a:lnTo>
                    <a:pt x="709447" y="709447"/>
                  </a:lnTo>
                  <a:lnTo>
                    <a:pt x="709447" y="567563"/>
                  </a:lnTo>
                  <a:lnTo>
                    <a:pt x="851331" y="567563"/>
                  </a:lnTo>
                  <a:lnTo>
                    <a:pt x="851331" y="425665"/>
                  </a:lnTo>
                  <a:lnTo>
                    <a:pt x="993228" y="425665"/>
                  </a:lnTo>
                  <a:lnTo>
                    <a:pt x="993228" y="283781"/>
                  </a:lnTo>
                  <a:close/>
                </a:path>
                <a:path w="3547745" h="1703070">
                  <a:moveTo>
                    <a:pt x="1560779" y="709447"/>
                  </a:moveTo>
                  <a:lnTo>
                    <a:pt x="1418894" y="709447"/>
                  </a:lnTo>
                  <a:lnTo>
                    <a:pt x="1418894" y="851331"/>
                  </a:lnTo>
                  <a:lnTo>
                    <a:pt x="1560779" y="851331"/>
                  </a:lnTo>
                  <a:lnTo>
                    <a:pt x="1560779" y="709447"/>
                  </a:lnTo>
                  <a:close/>
                </a:path>
                <a:path w="3547745" h="1703070">
                  <a:moveTo>
                    <a:pt x="1702676" y="1277010"/>
                  </a:moveTo>
                  <a:lnTo>
                    <a:pt x="1560779" y="1277010"/>
                  </a:lnTo>
                  <a:lnTo>
                    <a:pt x="1560779" y="1418894"/>
                  </a:lnTo>
                  <a:lnTo>
                    <a:pt x="1702676" y="1418894"/>
                  </a:lnTo>
                  <a:lnTo>
                    <a:pt x="1702676" y="1277010"/>
                  </a:lnTo>
                  <a:close/>
                </a:path>
                <a:path w="3547745" h="1703070">
                  <a:moveTo>
                    <a:pt x="1702676" y="851331"/>
                  </a:moveTo>
                  <a:lnTo>
                    <a:pt x="1560779" y="851331"/>
                  </a:lnTo>
                  <a:lnTo>
                    <a:pt x="1560779" y="993228"/>
                  </a:lnTo>
                  <a:lnTo>
                    <a:pt x="1276997" y="993228"/>
                  </a:lnTo>
                  <a:lnTo>
                    <a:pt x="1276997" y="851331"/>
                  </a:lnTo>
                  <a:lnTo>
                    <a:pt x="1276997" y="709447"/>
                  </a:lnTo>
                  <a:lnTo>
                    <a:pt x="1135113" y="709447"/>
                  </a:lnTo>
                  <a:lnTo>
                    <a:pt x="1135113" y="851331"/>
                  </a:lnTo>
                  <a:lnTo>
                    <a:pt x="1135113" y="993228"/>
                  </a:lnTo>
                  <a:lnTo>
                    <a:pt x="1135113" y="1135113"/>
                  </a:lnTo>
                  <a:lnTo>
                    <a:pt x="1276997" y="1135113"/>
                  </a:lnTo>
                  <a:lnTo>
                    <a:pt x="1276997" y="1277010"/>
                  </a:lnTo>
                  <a:lnTo>
                    <a:pt x="1560779" y="1277010"/>
                  </a:lnTo>
                  <a:lnTo>
                    <a:pt x="1560779" y="1135113"/>
                  </a:lnTo>
                  <a:lnTo>
                    <a:pt x="1702676" y="1135113"/>
                  </a:lnTo>
                  <a:lnTo>
                    <a:pt x="1702676" y="993228"/>
                  </a:lnTo>
                  <a:lnTo>
                    <a:pt x="1702676" y="851331"/>
                  </a:lnTo>
                  <a:close/>
                </a:path>
                <a:path w="3547745" h="1703070">
                  <a:moveTo>
                    <a:pt x="1986457" y="1560779"/>
                  </a:moveTo>
                  <a:lnTo>
                    <a:pt x="1844560" y="1560779"/>
                  </a:lnTo>
                  <a:lnTo>
                    <a:pt x="1844560" y="1418894"/>
                  </a:lnTo>
                  <a:lnTo>
                    <a:pt x="1702676" y="1418894"/>
                  </a:lnTo>
                  <a:lnTo>
                    <a:pt x="1702676" y="1560779"/>
                  </a:lnTo>
                  <a:lnTo>
                    <a:pt x="1418894" y="1560779"/>
                  </a:lnTo>
                  <a:lnTo>
                    <a:pt x="1418894" y="1418894"/>
                  </a:lnTo>
                  <a:lnTo>
                    <a:pt x="1135113" y="1418894"/>
                  </a:lnTo>
                  <a:lnTo>
                    <a:pt x="1135113" y="1560779"/>
                  </a:lnTo>
                  <a:lnTo>
                    <a:pt x="1276997" y="1560779"/>
                  </a:lnTo>
                  <a:lnTo>
                    <a:pt x="1276997" y="1702676"/>
                  </a:lnTo>
                  <a:lnTo>
                    <a:pt x="1986457" y="1702676"/>
                  </a:lnTo>
                  <a:lnTo>
                    <a:pt x="1986457" y="1560779"/>
                  </a:lnTo>
                  <a:close/>
                </a:path>
                <a:path w="3547745" h="1703070">
                  <a:moveTo>
                    <a:pt x="1986457" y="1135113"/>
                  </a:moveTo>
                  <a:lnTo>
                    <a:pt x="1844560" y="1135113"/>
                  </a:lnTo>
                  <a:lnTo>
                    <a:pt x="1844560" y="1277010"/>
                  </a:lnTo>
                  <a:lnTo>
                    <a:pt x="1986457" y="1277010"/>
                  </a:lnTo>
                  <a:lnTo>
                    <a:pt x="1986457" y="1135113"/>
                  </a:lnTo>
                  <a:close/>
                </a:path>
                <a:path w="3547745" h="1703070">
                  <a:moveTo>
                    <a:pt x="2270226" y="141884"/>
                  </a:moveTo>
                  <a:lnTo>
                    <a:pt x="1418894" y="141884"/>
                  </a:lnTo>
                  <a:lnTo>
                    <a:pt x="1418894" y="283781"/>
                  </a:lnTo>
                  <a:lnTo>
                    <a:pt x="1276997" y="283781"/>
                  </a:lnTo>
                  <a:lnTo>
                    <a:pt x="1276997" y="141884"/>
                  </a:lnTo>
                  <a:lnTo>
                    <a:pt x="993228" y="141884"/>
                  </a:lnTo>
                  <a:lnTo>
                    <a:pt x="993228" y="283781"/>
                  </a:lnTo>
                  <a:lnTo>
                    <a:pt x="1135113" y="283781"/>
                  </a:lnTo>
                  <a:lnTo>
                    <a:pt x="1135113" y="425665"/>
                  </a:lnTo>
                  <a:lnTo>
                    <a:pt x="993228" y="425665"/>
                  </a:lnTo>
                  <a:lnTo>
                    <a:pt x="993228" y="567563"/>
                  </a:lnTo>
                  <a:lnTo>
                    <a:pt x="851331" y="567563"/>
                  </a:lnTo>
                  <a:lnTo>
                    <a:pt x="851331" y="709447"/>
                  </a:lnTo>
                  <a:lnTo>
                    <a:pt x="1135113" y="709447"/>
                  </a:lnTo>
                  <a:lnTo>
                    <a:pt x="1135113" y="567563"/>
                  </a:lnTo>
                  <a:lnTo>
                    <a:pt x="1276997" y="567563"/>
                  </a:lnTo>
                  <a:lnTo>
                    <a:pt x="1276997" y="709447"/>
                  </a:lnTo>
                  <a:lnTo>
                    <a:pt x="1418894" y="709447"/>
                  </a:lnTo>
                  <a:lnTo>
                    <a:pt x="1418894" y="567563"/>
                  </a:lnTo>
                  <a:lnTo>
                    <a:pt x="1418894" y="425665"/>
                  </a:lnTo>
                  <a:lnTo>
                    <a:pt x="1560779" y="425665"/>
                  </a:lnTo>
                  <a:lnTo>
                    <a:pt x="1560779" y="283781"/>
                  </a:lnTo>
                  <a:lnTo>
                    <a:pt x="1702676" y="283781"/>
                  </a:lnTo>
                  <a:lnTo>
                    <a:pt x="1702676" y="425665"/>
                  </a:lnTo>
                  <a:lnTo>
                    <a:pt x="1560779" y="425665"/>
                  </a:lnTo>
                  <a:lnTo>
                    <a:pt x="1560779" y="567563"/>
                  </a:lnTo>
                  <a:lnTo>
                    <a:pt x="1560779" y="709447"/>
                  </a:lnTo>
                  <a:lnTo>
                    <a:pt x="1702676" y="709447"/>
                  </a:lnTo>
                  <a:lnTo>
                    <a:pt x="1702676" y="851331"/>
                  </a:lnTo>
                  <a:lnTo>
                    <a:pt x="1986457" y="851331"/>
                  </a:lnTo>
                  <a:lnTo>
                    <a:pt x="1986457" y="993228"/>
                  </a:lnTo>
                  <a:lnTo>
                    <a:pt x="2128342" y="993228"/>
                  </a:lnTo>
                  <a:lnTo>
                    <a:pt x="2128342" y="851331"/>
                  </a:lnTo>
                  <a:lnTo>
                    <a:pt x="2128342" y="709447"/>
                  </a:lnTo>
                  <a:lnTo>
                    <a:pt x="2128342" y="567563"/>
                  </a:lnTo>
                  <a:lnTo>
                    <a:pt x="1986457" y="567563"/>
                  </a:lnTo>
                  <a:lnTo>
                    <a:pt x="1986457" y="709447"/>
                  </a:lnTo>
                  <a:lnTo>
                    <a:pt x="1844560" y="709447"/>
                  </a:lnTo>
                  <a:lnTo>
                    <a:pt x="1844560" y="567563"/>
                  </a:lnTo>
                  <a:lnTo>
                    <a:pt x="1986457" y="567563"/>
                  </a:lnTo>
                  <a:lnTo>
                    <a:pt x="1986457" y="425665"/>
                  </a:lnTo>
                  <a:lnTo>
                    <a:pt x="1986457" y="283781"/>
                  </a:lnTo>
                  <a:lnTo>
                    <a:pt x="2270226" y="283781"/>
                  </a:lnTo>
                  <a:lnTo>
                    <a:pt x="2270226" y="141884"/>
                  </a:lnTo>
                  <a:close/>
                </a:path>
                <a:path w="3547745" h="1703070">
                  <a:moveTo>
                    <a:pt x="2695905" y="1135113"/>
                  </a:moveTo>
                  <a:lnTo>
                    <a:pt x="2554008" y="1135113"/>
                  </a:lnTo>
                  <a:lnTo>
                    <a:pt x="2554008" y="1277010"/>
                  </a:lnTo>
                  <a:lnTo>
                    <a:pt x="2695905" y="1277010"/>
                  </a:lnTo>
                  <a:lnTo>
                    <a:pt x="2695905" y="1135113"/>
                  </a:lnTo>
                  <a:close/>
                </a:path>
                <a:path w="3547745" h="1703070">
                  <a:moveTo>
                    <a:pt x="2837789" y="567563"/>
                  </a:moveTo>
                  <a:lnTo>
                    <a:pt x="2695905" y="567563"/>
                  </a:lnTo>
                  <a:lnTo>
                    <a:pt x="2695905" y="709447"/>
                  </a:lnTo>
                  <a:lnTo>
                    <a:pt x="2837789" y="709447"/>
                  </a:lnTo>
                  <a:lnTo>
                    <a:pt x="2837789" y="567563"/>
                  </a:lnTo>
                  <a:close/>
                </a:path>
                <a:path w="3547745" h="1703070">
                  <a:moveTo>
                    <a:pt x="2837789" y="283781"/>
                  </a:moveTo>
                  <a:lnTo>
                    <a:pt x="2695905" y="283781"/>
                  </a:lnTo>
                  <a:lnTo>
                    <a:pt x="2695905" y="141884"/>
                  </a:lnTo>
                  <a:lnTo>
                    <a:pt x="2412123" y="141884"/>
                  </a:lnTo>
                  <a:lnTo>
                    <a:pt x="2412123" y="283781"/>
                  </a:lnTo>
                  <a:lnTo>
                    <a:pt x="2412123" y="425665"/>
                  </a:lnTo>
                  <a:lnTo>
                    <a:pt x="2270226" y="425665"/>
                  </a:lnTo>
                  <a:lnTo>
                    <a:pt x="2270226" y="567563"/>
                  </a:lnTo>
                  <a:lnTo>
                    <a:pt x="2412123" y="567563"/>
                  </a:lnTo>
                  <a:lnTo>
                    <a:pt x="2412123" y="709447"/>
                  </a:lnTo>
                  <a:lnTo>
                    <a:pt x="2554008" y="709447"/>
                  </a:lnTo>
                  <a:lnTo>
                    <a:pt x="2554008" y="567563"/>
                  </a:lnTo>
                  <a:lnTo>
                    <a:pt x="2695905" y="567563"/>
                  </a:lnTo>
                  <a:lnTo>
                    <a:pt x="2695905" y="425665"/>
                  </a:lnTo>
                  <a:lnTo>
                    <a:pt x="2837789" y="425665"/>
                  </a:lnTo>
                  <a:lnTo>
                    <a:pt x="2837789" y="283781"/>
                  </a:lnTo>
                  <a:close/>
                </a:path>
                <a:path w="3547745" h="1703070">
                  <a:moveTo>
                    <a:pt x="3121571" y="851331"/>
                  </a:moveTo>
                  <a:lnTo>
                    <a:pt x="2979674" y="851331"/>
                  </a:lnTo>
                  <a:lnTo>
                    <a:pt x="2979674" y="709447"/>
                  </a:lnTo>
                  <a:lnTo>
                    <a:pt x="2837789" y="709447"/>
                  </a:lnTo>
                  <a:lnTo>
                    <a:pt x="2837789" y="1418894"/>
                  </a:lnTo>
                  <a:lnTo>
                    <a:pt x="2412123" y="1418894"/>
                  </a:lnTo>
                  <a:lnTo>
                    <a:pt x="2412123" y="1277010"/>
                  </a:lnTo>
                  <a:lnTo>
                    <a:pt x="2412123" y="1135113"/>
                  </a:lnTo>
                  <a:lnTo>
                    <a:pt x="2412123" y="993228"/>
                  </a:lnTo>
                  <a:lnTo>
                    <a:pt x="2837789" y="993228"/>
                  </a:lnTo>
                  <a:lnTo>
                    <a:pt x="2837789" y="851331"/>
                  </a:lnTo>
                  <a:lnTo>
                    <a:pt x="2270226" y="851331"/>
                  </a:lnTo>
                  <a:lnTo>
                    <a:pt x="2270226" y="993228"/>
                  </a:lnTo>
                  <a:lnTo>
                    <a:pt x="2270226" y="1135113"/>
                  </a:lnTo>
                  <a:lnTo>
                    <a:pt x="2128342" y="1135113"/>
                  </a:lnTo>
                  <a:lnTo>
                    <a:pt x="2128342" y="1277010"/>
                  </a:lnTo>
                  <a:lnTo>
                    <a:pt x="2270226" y="1277010"/>
                  </a:lnTo>
                  <a:lnTo>
                    <a:pt x="2270226" y="1418894"/>
                  </a:lnTo>
                  <a:lnTo>
                    <a:pt x="2270226" y="1560779"/>
                  </a:lnTo>
                  <a:lnTo>
                    <a:pt x="2270226" y="1702676"/>
                  </a:lnTo>
                  <a:lnTo>
                    <a:pt x="2412123" y="1702676"/>
                  </a:lnTo>
                  <a:lnTo>
                    <a:pt x="2412123" y="1560779"/>
                  </a:lnTo>
                  <a:lnTo>
                    <a:pt x="3121571" y="1560779"/>
                  </a:lnTo>
                  <a:lnTo>
                    <a:pt x="3121571" y="1418894"/>
                  </a:lnTo>
                  <a:lnTo>
                    <a:pt x="3121571" y="1277010"/>
                  </a:lnTo>
                  <a:lnTo>
                    <a:pt x="3121571" y="1135113"/>
                  </a:lnTo>
                  <a:lnTo>
                    <a:pt x="3121571" y="993228"/>
                  </a:lnTo>
                  <a:lnTo>
                    <a:pt x="3121571" y="851331"/>
                  </a:lnTo>
                  <a:close/>
                </a:path>
                <a:path w="3547745" h="1703070">
                  <a:moveTo>
                    <a:pt x="3121571" y="283781"/>
                  </a:moveTo>
                  <a:lnTo>
                    <a:pt x="2979674" y="283781"/>
                  </a:lnTo>
                  <a:lnTo>
                    <a:pt x="2979674" y="425665"/>
                  </a:lnTo>
                  <a:lnTo>
                    <a:pt x="2979674" y="567563"/>
                  </a:lnTo>
                  <a:lnTo>
                    <a:pt x="3121571" y="567563"/>
                  </a:lnTo>
                  <a:lnTo>
                    <a:pt x="3121571" y="425665"/>
                  </a:lnTo>
                  <a:lnTo>
                    <a:pt x="3121571" y="283781"/>
                  </a:lnTo>
                  <a:close/>
                </a:path>
                <a:path w="3547745" h="1703070">
                  <a:moveTo>
                    <a:pt x="3547237" y="1418894"/>
                  </a:moveTo>
                  <a:lnTo>
                    <a:pt x="3263455" y="1418894"/>
                  </a:lnTo>
                  <a:lnTo>
                    <a:pt x="3263455" y="1560779"/>
                  </a:lnTo>
                  <a:lnTo>
                    <a:pt x="3547237" y="1560779"/>
                  </a:lnTo>
                  <a:lnTo>
                    <a:pt x="3547237" y="1418894"/>
                  </a:lnTo>
                  <a:close/>
                </a:path>
                <a:path w="3547745" h="1703070">
                  <a:moveTo>
                    <a:pt x="3547237" y="993228"/>
                  </a:moveTo>
                  <a:lnTo>
                    <a:pt x="3263455" y="993228"/>
                  </a:lnTo>
                  <a:lnTo>
                    <a:pt x="3263455" y="1135113"/>
                  </a:lnTo>
                  <a:lnTo>
                    <a:pt x="3263455" y="1277010"/>
                  </a:lnTo>
                  <a:lnTo>
                    <a:pt x="3547237" y="1277010"/>
                  </a:lnTo>
                  <a:lnTo>
                    <a:pt x="3547237" y="1135113"/>
                  </a:lnTo>
                  <a:lnTo>
                    <a:pt x="3547237" y="993228"/>
                  </a:lnTo>
                  <a:close/>
                </a:path>
                <a:path w="3547745" h="1703070">
                  <a:moveTo>
                    <a:pt x="3547237" y="0"/>
                  </a:moveTo>
                  <a:lnTo>
                    <a:pt x="3121571" y="0"/>
                  </a:lnTo>
                  <a:lnTo>
                    <a:pt x="3121571" y="141884"/>
                  </a:lnTo>
                  <a:lnTo>
                    <a:pt x="3263455" y="141884"/>
                  </a:lnTo>
                  <a:lnTo>
                    <a:pt x="3263455" y="283781"/>
                  </a:lnTo>
                  <a:lnTo>
                    <a:pt x="3263455" y="425665"/>
                  </a:lnTo>
                  <a:lnTo>
                    <a:pt x="3405352" y="425665"/>
                  </a:lnTo>
                  <a:lnTo>
                    <a:pt x="3405352" y="567563"/>
                  </a:lnTo>
                  <a:lnTo>
                    <a:pt x="3121571" y="567563"/>
                  </a:lnTo>
                  <a:lnTo>
                    <a:pt x="3121571" y="709447"/>
                  </a:lnTo>
                  <a:lnTo>
                    <a:pt x="3263455" y="709447"/>
                  </a:lnTo>
                  <a:lnTo>
                    <a:pt x="3263455" y="851331"/>
                  </a:lnTo>
                  <a:lnTo>
                    <a:pt x="3405352" y="851331"/>
                  </a:lnTo>
                  <a:lnTo>
                    <a:pt x="3405352" y="709447"/>
                  </a:lnTo>
                  <a:lnTo>
                    <a:pt x="3547237" y="709447"/>
                  </a:lnTo>
                  <a:lnTo>
                    <a:pt x="3547237" y="567563"/>
                  </a:lnTo>
                  <a:lnTo>
                    <a:pt x="3547237" y="425665"/>
                  </a:lnTo>
                  <a:lnTo>
                    <a:pt x="3547237" y="283781"/>
                  </a:lnTo>
                  <a:lnTo>
                    <a:pt x="3405352" y="283781"/>
                  </a:lnTo>
                  <a:lnTo>
                    <a:pt x="3405352" y="141884"/>
                  </a:lnTo>
                  <a:lnTo>
                    <a:pt x="3547237" y="141884"/>
                  </a:lnTo>
                  <a:lnTo>
                    <a:pt x="35472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684742" y="6867511"/>
              <a:ext cx="3547745" cy="567690"/>
            </a:xfrm>
            <a:custGeom>
              <a:avLst/>
              <a:gdLst/>
              <a:ahLst/>
              <a:cxnLst/>
              <a:rect l="l" t="t" r="r" b="b"/>
              <a:pathLst>
                <a:path w="3547745" h="567690">
                  <a:moveTo>
                    <a:pt x="709447" y="141897"/>
                  </a:moveTo>
                  <a:lnTo>
                    <a:pt x="283781" y="141897"/>
                  </a:lnTo>
                  <a:lnTo>
                    <a:pt x="283781" y="283781"/>
                  </a:lnTo>
                  <a:lnTo>
                    <a:pt x="709447" y="283781"/>
                  </a:lnTo>
                  <a:lnTo>
                    <a:pt x="709447" y="141897"/>
                  </a:lnTo>
                  <a:close/>
                </a:path>
                <a:path w="3547745" h="567690">
                  <a:moveTo>
                    <a:pt x="993228" y="141897"/>
                  </a:moveTo>
                  <a:lnTo>
                    <a:pt x="851331" y="141897"/>
                  </a:lnTo>
                  <a:lnTo>
                    <a:pt x="851331" y="283781"/>
                  </a:lnTo>
                  <a:lnTo>
                    <a:pt x="851331" y="425678"/>
                  </a:lnTo>
                  <a:lnTo>
                    <a:pt x="141884" y="425678"/>
                  </a:lnTo>
                  <a:lnTo>
                    <a:pt x="141884" y="283781"/>
                  </a:lnTo>
                  <a:lnTo>
                    <a:pt x="141884" y="141897"/>
                  </a:lnTo>
                  <a:lnTo>
                    <a:pt x="0" y="141897"/>
                  </a:lnTo>
                  <a:lnTo>
                    <a:pt x="0" y="283781"/>
                  </a:lnTo>
                  <a:lnTo>
                    <a:pt x="0" y="425678"/>
                  </a:lnTo>
                  <a:lnTo>
                    <a:pt x="0" y="567563"/>
                  </a:lnTo>
                  <a:lnTo>
                    <a:pt x="993228" y="567563"/>
                  </a:lnTo>
                  <a:lnTo>
                    <a:pt x="993228" y="425678"/>
                  </a:lnTo>
                  <a:lnTo>
                    <a:pt x="993228" y="283781"/>
                  </a:lnTo>
                  <a:lnTo>
                    <a:pt x="993228" y="141897"/>
                  </a:lnTo>
                  <a:close/>
                </a:path>
                <a:path w="3547745" h="567690">
                  <a:moveTo>
                    <a:pt x="2412123" y="0"/>
                  </a:moveTo>
                  <a:lnTo>
                    <a:pt x="2270226" y="0"/>
                  </a:lnTo>
                  <a:lnTo>
                    <a:pt x="2270226" y="141897"/>
                  </a:lnTo>
                  <a:lnTo>
                    <a:pt x="2412123" y="141897"/>
                  </a:lnTo>
                  <a:lnTo>
                    <a:pt x="2412123" y="0"/>
                  </a:lnTo>
                  <a:close/>
                </a:path>
                <a:path w="3547745" h="567690">
                  <a:moveTo>
                    <a:pt x="2837789" y="425678"/>
                  </a:moveTo>
                  <a:lnTo>
                    <a:pt x="2412123" y="425678"/>
                  </a:lnTo>
                  <a:lnTo>
                    <a:pt x="2412123" y="283781"/>
                  </a:lnTo>
                  <a:lnTo>
                    <a:pt x="2270226" y="283781"/>
                  </a:lnTo>
                  <a:lnTo>
                    <a:pt x="2270226" y="141897"/>
                  </a:lnTo>
                  <a:lnTo>
                    <a:pt x="1986457" y="141897"/>
                  </a:lnTo>
                  <a:lnTo>
                    <a:pt x="1986457" y="283781"/>
                  </a:lnTo>
                  <a:lnTo>
                    <a:pt x="1844560" y="283781"/>
                  </a:lnTo>
                  <a:lnTo>
                    <a:pt x="1844560" y="141897"/>
                  </a:lnTo>
                  <a:lnTo>
                    <a:pt x="1135113" y="141897"/>
                  </a:lnTo>
                  <a:lnTo>
                    <a:pt x="1135113" y="283781"/>
                  </a:lnTo>
                  <a:lnTo>
                    <a:pt x="1276997" y="283781"/>
                  </a:lnTo>
                  <a:lnTo>
                    <a:pt x="1276997" y="425678"/>
                  </a:lnTo>
                  <a:lnTo>
                    <a:pt x="1135113" y="425678"/>
                  </a:lnTo>
                  <a:lnTo>
                    <a:pt x="1135113" y="567563"/>
                  </a:lnTo>
                  <a:lnTo>
                    <a:pt x="1702676" y="567563"/>
                  </a:lnTo>
                  <a:lnTo>
                    <a:pt x="1702676" y="425678"/>
                  </a:lnTo>
                  <a:lnTo>
                    <a:pt x="1560779" y="425678"/>
                  </a:lnTo>
                  <a:lnTo>
                    <a:pt x="1560779" y="283781"/>
                  </a:lnTo>
                  <a:lnTo>
                    <a:pt x="1702676" y="283781"/>
                  </a:lnTo>
                  <a:lnTo>
                    <a:pt x="1702676" y="425678"/>
                  </a:lnTo>
                  <a:lnTo>
                    <a:pt x="1986457" y="425678"/>
                  </a:lnTo>
                  <a:lnTo>
                    <a:pt x="1986457" y="567563"/>
                  </a:lnTo>
                  <a:lnTo>
                    <a:pt x="2128342" y="567563"/>
                  </a:lnTo>
                  <a:lnTo>
                    <a:pt x="2128342" y="425678"/>
                  </a:lnTo>
                  <a:lnTo>
                    <a:pt x="2270226" y="425678"/>
                  </a:lnTo>
                  <a:lnTo>
                    <a:pt x="2270226" y="567563"/>
                  </a:lnTo>
                  <a:lnTo>
                    <a:pt x="2837789" y="567563"/>
                  </a:lnTo>
                  <a:lnTo>
                    <a:pt x="2837789" y="425678"/>
                  </a:lnTo>
                  <a:close/>
                </a:path>
                <a:path w="3547745" h="567690">
                  <a:moveTo>
                    <a:pt x="3263455" y="0"/>
                  </a:moveTo>
                  <a:lnTo>
                    <a:pt x="2695905" y="0"/>
                  </a:lnTo>
                  <a:lnTo>
                    <a:pt x="2695905" y="141897"/>
                  </a:lnTo>
                  <a:lnTo>
                    <a:pt x="2837789" y="141897"/>
                  </a:lnTo>
                  <a:lnTo>
                    <a:pt x="2837789" y="283781"/>
                  </a:lnTo>
                  <a:lnTo>
                    <a:pt x="2837789" y="425678"/>
                  </a:lnTo>
                  <a:lnTo>
                    <a:pt x="3121571" y="425678"/>
                  </a:lnTo>
                  <a:lnTo>
                    <a:pt x="3121571" y="283781"/>
                  </a:lnTo>
                  <a:lnTo>
                    <a:pt x="2979674" y="283781"/>
                  </a:lnTo>
                  <a:lnTo>
                    <a:pt x="2979674" y="141897"/>
                  </a:lnTo>
                  <a:lnTo>
                    <a:pt x="3263455" y="141897"/>
                  </a:lnTo>
                  <a:lnTo>
                    <a:pt x="3263455" y="0"/>
                  </a:lnTo>
                  <a:close/>
                </a:path>
                <a:path w="3547745" h="567690">
                  <a:moveTo>
                    <a:pt x="3547237" y="425678"/>
                  </a:moveTo>
                  <a:lnTo>
                    <a:pt x="3405352" y="425678"/>
                  </a:lnTo>
                  <a:lnTo>
                    <a:pt x="3405352" y="283781"/>
                  </a:lnTo>
                  <a:lnTo>
                    <a:pt x="3263455" y="283781"/>
                  </a:lnTo>
                  <a:lnTo>
                    <a:pt x="3263455" y="425678"/>
                  </a:lnTo>
                  <a:lnTo>
                    <a:pt x="3263455" y="567563"/>
                  </a:lnTo>
                  <a:lnTo>
                    <a:pt x="3547237" y="567563"/>
                  </a:lnTo>
                  <a:lnTo>
                    <a:pt x="3547237" y="425678"/>
                  </a:lnTo>
                  <a:close/>
                </a:path>
                <a:path w="3547745" h="567690">
                  <a:moveTo>
                    <a:pt x="3547237" y="141897"/>
                  </a:moveTo>
                  <a:lnTo>
                    <a:pt x="3405352" y="141897"/>
                  </a:lnTo>
                  <a:lnTo>
                    <a:pt x="3405352" y="283781"/>
                  </a:lnTo>
                  <a:lnTo>
                    <a:pt x="3547237" y="283781"/>
                  </a:lnTo>
                  <a:lnTo>
                    <a:pt x="3547237" y="1418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771165" y="3604050"/>
              <a:ext cx="4114800" cy="4114800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4114799" y="4114799"/>
                  </a:moveTo>
                  <a:lnTo>
                    <a:pt x="0" y="4114799"/>
                  </a:lnTo>
                  <a:lnTo>
                    <a:pt x="0" y="0"/>
                  </a:lnTo>
                  <a:lnTo>
                    <a:pt x="4114799" y="0"/>
                  </a:lnTo>
                  <a:lnTo>
                    <a:pt x="4114799" y="4114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954046" y="3832650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79" h="0">
                  <a:moveTo>
                    <a:pt x="0" y="0"/>
                  </a:moveTo>
                  <a:lnTo>
                    <a:pt x="64007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868442" y="3786936"/>
              <a:ext cx="2011680" cy="91440"/>
            </a:xfrm>
            <a:custGeom>
              <a:avLst/>
              <a:gdLst/>
              <a:ahLst/>
              <a:cxnLst/>
              <a:rect l="l" t="t" r="r" b="b"/>
              <a:pathLst>
                <a:path w="2011680" h="91439">
                  <a:moveTo>
                    <a:pt x="18288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82880" y="91440"/>
                  </a:lnTo>
                  <a:lnTo>
                    <a:pt x="182880" y="0"/>
                  </a:lnTo>
                  <a:close/>
                </a:path>
                <a:path w="2011680" h="91439">
                  <a:moveTo>
                    <a:pt x="36576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  <a:path w="2011680" h="91439">
                  <a:moveTo>
                    <a:pt x="548640" y="0"/>
                  </a:moveTo>
                  <a:lnTo>
                    <a:pt x="457200" y="0"/>
                  </a:lnTo>
                  <a:lnTo>
                    <a:pt x="457200" y="91440"/>
                  </a:lnTo>
                  <a:lnTo>
                    <a:pt x="548640" y="91440"/>
                  </a:lnTo>
                  <a:lnTo>
                    <a:pt x="548640" y="0"/>
                  </a:lnTo>
                  <a:close/>
                </a:path>
                <a:path w="2011680" h="91439">
                  <a:moveTo>
                    <a:pt x="731520" y="0"/>
                  </a:moveTo>
                  <a:lnTo>
                    <a:pt x="640080" y="0"/>
                  </a:lnTo>
                  <a:lnTo>
                    <a:pt x="640080" y="91440"/>
                  </a:lnTo>
                  <a:lnTo>
                    <a:pt x="731520" y="91440"/>
                  </a:lnTo>
                  <a:lnTo>
                    <a:pt x="731520" y="0"/>
                  </a:lnTo>
                  <a:close/>
                </a:path>
                <a:path w="2011680" h="91439">
                  <a:moveTo>
                    <a:pt x="1005840" y="0"/>
                  </a:moveTo>
                  <a:lnTo>
                    <a:pt x="822960" y="0"/>
                  </a:lnTo>
                  <a:lnTo>
                    <a:pt x="822960" y="91440"/>
                  </a:lnTo>
                  <a:lnTo>
                    <a:pt x="1005840" y="91440"/>
                  </a:lnTo>
                  <a:lnTo>
                    <a:pt x="1005840" y="0"/>
                  </a:lnTo>
                  <a:close/>
                </a:path>
                <a:path w="2011680" h="91439">
                  <a:moveTo>
                    <a:pt x="1280160" y="0"/>
                  </a:moveTo>
                  <a:lnTo>
                    <a:pt x="1188720" y="0"/>
                  </a:lnTo>
                  <a:lnTo>
                    <a:pt x="1188720" y="91440"/>
                  </a:lnTo>
                  <a:lnTo>
                    <a:pt x="1280160" y="91440"/>
                  </a:lnTo>
                  <a:lnTo>
                    <a:pt x="1280160" y="0"/>
                  </a:lnTo>
                  <a:close/>
                </a:path>
                <a:path w="2011680" h="91439">
                  <a:moveTo>
                    <a:pt x="1737360" y="0"/>
                  </a:moveTo>
                  <a:lnTo>
                    <a:pt x="1554480" y="0"/>
                  </a:lnTo>
                  <a:lnTo>
                    <a:pt x="1554480" y="91440"/>
                  </a:lnTo>
                  <a:lnTo>
                    <a:pt x="1737360" y="91440"/>
                  </a:lnTo>
                  <a:lnTo>
                    <a:pt x="1737360" y="0"/>
                  </a:lnTo>
                  <a:close/>
                </a:path>
                <a:path w="2011680" h="91439">
                  <a:moveTo>
                    <a:pt x="2011680" y="0"/>
                  </a:moveTo>
                  <a:lnTo>
                    <a:pt x="1920240" y="0"/>
                  </a:lnTo>
                  <a:lnTo>
                    <a:pt x="1920240" y="91440"/>
                  </a:lnTo>
                  <a:lnTo>
                    <a:pt x="2011680" y="91440"/>
                  </a:lnTo>
                  <a:lnTo>
                    <a:pt x="2011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4063006" y="3832650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80" h="0">
                  <a:moveTo>
                    <a:pt x="0" y="0"/>
                  </a:moveTo>
                  <a:lnTo>
                    <a:pt x="64007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0954042" y="3878376"/>
              <a:ext cx="1645920" cy="91440"/>
            </a:xfrm>
            <a:custGeom>
              <a:avLst/>
              <a:gdLst/>
              <a:ahLst/>
              <a:cxnLst/>
              <a:rect l="l" t="t" r="r" b="b"/>
              <a:pathLst>
                <a:path w="164592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1645920" h="91439">
                  <a:moveTo>
                    <a:pt x="640080" y="0"/>
                  </a:moveTo>
                  <a:lnTo>
                    <a:pt x="548640" y="0"/>
                  </a:lnTo>
                  <a:lnTo>
                    <a:pt x="548640" y="91440"/>
                  </a:lnTo>
                  <a:lnTo>
                    <a:pt x="640080" y="91440"/>
                  </a:lnTo>
                  <a:lnTo>
                    <a:pt x="640080" y="0"/>
                  </a:lnTo>
                  <a:close/>
                </a:path>
                <a:path w="1645920" h="91439">
                  <a:moveTo>
                    <a:pt x="1005840" y="0"/>
                  </a:moveTo>
                  <a:lnTo>
                    <a:pt x="822960" y="0"/>
                  </a:lnTo>
                  <a:lnTo>
                    <a:pt x="822960" y="91440"/>
                  </a:lnTo>
                  <a:lnTo>
                    <a:pt x="1005840" y="91440"/>
                  </a:lnTo>
                  <a:lnTo>
                    <a:pt x="1005840" y="0"/>
                  </a:lnTo>
                  <a:close/>
                </a:path>
                <a:path w="1645920" h="91439">
                  <a:moveTo>
                    <a:pt x="1188720" y="0"/>
                  </a:moveTo>
                  <a:lnTo>
                    <a:pt x="1097280" y="0"/>
                  </a:lnTo>
                  <a:lnTo>
                    <a:pt x="1097280" y="91440"/>
                  </a:lnTo>
                  <a:lnTo>
                    <a:pt x="1188720" y="91440"/>
                  </a:lnTo>
                  <a:lnTo>
                    <a:pt x="1188720" y="0"/>
                  </a:lnTo>
                  <a:close/>
                </a:path>
                <a:path w="1645920" h="91439">
                  <a:moveTo>
                    <a:pt x="1371600" y="0"/>
                  </a:moveTo>
                  <a:lnTo>
                    <a:pt x="1280160" y="0"/>
                  </a:lnTo>
                  <a:lnTo>
                    <a:pt x="1280160" y="91440"/>
                  </a:lnTo>
                  <a:lnTo>
                    <a:pt x="1371600" y="91440"/>
                  </a:lnTo>
                  <a:lnTo>
                    <a:pt x="1371600" y="0"/>
                  </a:lnTo>
                  <a:close/>
                </a:path>
                <a:path w="1645920" h="91439">
                  <a:moveTo>
                    <a:pt x="1645920" y="0"/>
                  </a:moveTo>
                  <a:lnTo>
                    <a:pt x="1463040" y="0"/>
                  </a:lnTo>
                  <a:lnTo>
                    <a:pt x="1463040" y="91440"/>
                  </a:lnTo>
                  <a:lnTo>
                    <a:pt x="1645920" y="9144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2782846" y="3924090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 h="0">
                  <a:moveTo>
                    <a:pt x="0" y="0"/>
                  </a:moveTo>
                  <a:lnTo>
                    <a:pt x="274319" y="0"/>
                  </a:lnTo>
                </a:path>
                <a:path w="914400" h="0">
                  <a:moveTo>
                    <a:pt x="457199" y="0"/>
                  </a:moveTo>
                  <a:lnTo>
                    <a:pt x="91439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0954042" y="3878376"/>
              <a:ext cx="3749040" cy="182880"/>
            </a:xfrm>
            <a:custGeom>
              <a:avLst/>
              <a:gdLst/>
              <a:ahLst/>
              <a:cxnLst/>
              <a:rect l="l" t="t" r="r" b="b"/>
              <a:pathLst>
                <a:path w="3749040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749040" h="182879">
                  <a:moveTo>
                    <a:pt x="457200" y="91440"/>
                  </a:moveTo>
                  <a:lnTo>
                    <a:pt x="182880" y="91440"/>
                  </a:lnTo>
                  <a:lnTo>
                    <a:pt x="182880" y="182880"/>
                  </a:lnTo>
                  <a:lnTo>
                    <a:pt x="457200" y="182880"/>
                  </a:lnTo>
                  <a:lnTo>
                    <a:pt x="457200" y="91440"/>
                  </a:lnTo>
                  <a:close/>
                </a:path>
                <a:path w="3749040" h="182879">
                  <a:moveTo>
                    <a:pt x="640080" y="91440"/>
                  </a:moveTo>
                  <a:lnTo>
                    <a:pt x="548640" y="91440"/>
                  </a:lnTo>
                  <a:lnTo>
                    <a:pt x="548640" y="182880"/>
                  </a:lnTo>
                  <a:lnTo>
                    <a:pt x="640080" y="182880"/>
                  </a:lnTo>
                  <a:lnTo>
                    <a:pt x="640080" y="91440"/>
                  </a:lnTo>
                  <a:close/>
                </a:path>
                <a:path w="3749040" h="182879">
                  <a:moveTo>
                    <a:pt x="822960" y="91440"/>
                  </a:moveTo>
                  <a:lnTo>
                    <a:pt x="731520" y="91440"/>
                  </a:lnTo>
                  <a:lnTo>
                    <a:pt x="731520" y="182880"/>
                  </a:lnTo>
                  <a:lnTo>
                    <a:pt x="822960" y="182880"/>
                  </a:lnTo>
                  <a:lnTo>
                    <a:pt x="822960" y="91440"/>
                  </a:lnTo>
                  <a:close/>
                </a:path>
                <a:path w="3749040" h="182879">
                  <a:moveTo>
                    <a:pt x="3200400" y="0"/>
                  </a:moveTo>
                  <a:lnTo>
                    <a:pt x="3108960" y="0"/>
                  </a:lnTo>
                  <a:lnTo>
                    <a:pt x="3108960" y="91440"/>
                  </a:lnTo>
                  <a:lnTo>
                    <a:pt x="3200400" y="91440"/>
                  </a:lnTo>
                  <a:lnTo>
                    <a:pt x="3200400" y="0"/>
                  </a:lnTo>
                  <a:close/>
                </a:path>
                <a:path w="3749040" h="182879">
                  <a:moveTo>
                    <a:pt x="3749040" y="0"/>
                  </a:moveTo>
                  <a:lnTo>
                    <a:pt x="3657600" y="0"/>
                  </a:lnTo>
                  <a:lnTo>
                    <a:pt x="3657600" y="91440"/>
                  </a:lnTo>
                  <a:lnTo>
                    <a:pt x="3749040" y="91440"/>
                  </a:lnTo>
                  <a:lnTo>
                    <a:pt x="3749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1868446" y="4015530"/>
              <a:ext cx="1280160" cy="0"/>
            </a:xfrm>
            <a:custGeom>
              <a:avLst/>
              <a:gdLst/>
              <a:ahLst/>
              <a:cxnLst/>
              <a:rect l="l" t="t" r="r" b="b"/>
              <a:pathLst>
                <a:path w="1280159" h="0">
                  <a:moveTo>
                    <a:pt x="0" y="0"/>
                  </a:moveTo>
                  <a:lnTo>
                    <a:pt x="365759" y="0"/>
                  </a:lnTo>
                </a:path>
                <a:path w="1280159" h="0">
                  <a:moveTo>
                    <a:pt x="548639" y="0"/>
                  </a:moveTo>
                  <a:lnTo>
                    <a:pt x="822959" y="0"/>
                  </a:lnTo>
                </a:path>
                <a:path w="1280159" h="0">
                  <a:moveTo>
                    <a:pt x="1005839" y="0"/>
                  </a:moveTo>
                  <a:lnTo>
                    <a:pt x="128015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0954042" y="3969816"/>
              <a:ext cx="3749040" cy="182880"/>
            </a:xfrm>
            <a:custGeom>
              <a:avLst/>
              <a:gdLst/>
              <a:ahLst/>
              <a:cxnLst/>
              <a:rect l="l" t="t" r="r" b="b"/>
              <a:pathLst>
                <a:path w="3749040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749040" h="182879">
                  <a:moveTo>
                    <a:pt x="457200" y="91440"/>
                  </a:moveTo>
                  <a:lnTo>
                    <a:pt x="182880" y="91440"/>
                  </a:lnTo>
                  <a:lnTo>
                    <a:pt x="182880" y="182880"/>
                  </a:lnTo>
                  <a:lnTo>
                    <a:pt x="457200" y="182880"/>
                  </a:lnTo>
                  <a:lnTo>
                    <a:pt x="457200" y="91440"/>
                  </a:lnTo>
                  <a:close/>
                </a:path>
                <a:path w="3749040" h="182879">
                  <a:moveTo>
                    <a:pt x="640080" y="91440"/>
                  </a:moveTo>
                  <a:lnTo>
                    <a:pt x="548640" y="91440"/>
                  </a:lnTo>
                  <a:lnTo>
                    <a:pt x="548640" y="182880"/>
                  </a:lnTo>
                  <a:lnTo>
                    <a:pt x="640080" y="182880"/>
                  </a:lnTo>
                  <a:lnTo>
                    <a:pt x="640080" y="91440"/>
                  </a:lnTo>
                  <a:close/>
                </a:path>
                <a:path w="3749040" h="182879">
                  <a:moveTo>
                    <a:pt x="822960" y="91440"/>
                  </a:moveTo>
                  <a:lnTo>
                    <a:pt x="731520" y="91440"/>
                  </a:lnTo>
                  <a:lnTo>
                    <a:pt x="731520" y="182880"/>
                  </a:lnTo>
                  <a:lnTo>
                    <a:pt x="822960" y="182880"/>
                  </a:lnTo>
                  <a:lnTo>
                    <a:pt x="822960" y="91440"/>
                  </a:lnTo>
                  <a:close/>
                </a:path>
                <a:path w="3749040" h="182879">
                  <a:moveTo>
                    <a:pt x="1188720" y="91440"/>
                  </a:moveTo>
                  <a:lnTo>
                    <a:pt x="1097280" y="91440"/>
                  </a:lnTo>
                  <a:lnTo>
                    <a:pt x="1097280" y="182880"/>
                  </a:lnTo>
                  <a:lnTo>
                    <a:pt x="1188720" y="182880"/>
                  </a:lnTo>
                  <a:lnTo>
                    <a:pt x="1188720" y="91440"/>
                  </a:lnTo>
                  <a:close/>
                </a:path>
                <a:path w="3749040" h="182879">
                  <a:moveTo>
                    <a:pt x="1554480" y="91440"/>
                  </a:moveTo>
                  <a:lnTo>
                    <a:pt x="1371600" y="91440"/>
                  </a:lnTo>
                  <a:lnTo>
                    <a:pt x="1371600" y="182880"/>
                  </a:lnTo>
                  <a:lnTo>
                    <a:pt x="1554480" y="182880"/>
                  </a:lnTo>
                  <a:lnTo>
                    <a:pt x="1554480" y="91440"/>
                  </a:lnTo>
                  <a:close/>
                </a:path>
                <a:path w="3749040" h="182879">
                  <a:moveTo>
                    <a:pt x="2103120" y="91440"/>
                  </a:moveTo>
                  <a:lnTo>
                    <a:pt x="2011680" y="91440"/>
                  </a:lnTo>
                  <a:lnTo>
                    <a:pt x="2011680" y="182880"/>
                  </a:lnTo>
                  <a:lnTo>
                    <a:pt x="2103120" y="182880"/>
                  </a:lnTo>
                  <a:lnTo>
                    <a:pt x="2103120" y="91440"/>
                  </a:lnTo>
                  <a:close/>
                </a:path>
                <a:path w="3749040" h="182879">
                  <a:moveTo>
                    <a:pt x="2651760" y="0"/>
                  </a:moveTo>
                  <a:lnTo>
                    <a:pt x="2560320" y="0"/>
                  </a:lnTo>
                  <a:lnTo>
                    <a:pt x="2560320" y="91440"/>
                  </a:lnTo>
                  <a:lnTo>
                    <a:pt x="2651760" y="91440"/>
                  </a:lnTo>
                  <a:lnTo>
                    <a:pt x="2651760" y="0"/>
                  </a:lnTo>
                  <a:close/>
                </a:path>
                <a:path w="3749040" h="182879">
                  <a:moveTo>
                    <a:pt x="2834640" y="0"/>
                  </a:moveTo>
                  <a:lnTo>
                    <a:pt x="2743200" y="0"/>
                  </a:lnTo>
                  <a:lnTo>
                    <a:pt x="2743200" y="91440"/>
                  </a:lnTo>
                  <a:lnTo>
                    <a:pt x="2834640" y="91440"/>
                  </a:lnTo>
                  <a:lnTo>
                    <a:pt x="2834640" y="0"/>
                  </a:lnTo>
                  <a:close/>
                </a:path>
                <a:path w="3749040" h="182879">
                  <a:moveTo>
                    <a:pt x="3200400" y="0"/>
                  </a:moveTo>
                  <a:lnTo>
                    <a:pt x="3108960" y="0"/>
                  </a:lnTo>
                  <a:lnTo>
                    <a:pt x="3108960" y="91440"/>
                  </a:lnTo>
                  <a:lnTo>
                    <a:pt x="3200400" y="91440"/>
                  </a:lnTo>
                  <a:lnTo>
                    <a:pt x="3200400" y="0"/>
                  </a:lnTo>
                  <a:close/>
                </a:path>
                <a:path w="3749040" h="182879">
                  <a:moveTo>
                    <a:pt x="3566160" y="0"/>
                  </a:moveTo>
                  <a:lnTo>
                    <a:pt x="3291840" y="0"/>
                  </a:lnTo>
                  <a:lnTo>
                    <a:pt x="3291840" y="91440"/>
                  </a:lnTo>
                  <a:lnTo>
                    <a:pt x="3566160" y="91440"/>
                  </a:lnTo>
                  <a:lnTo>
                    <a:pt x="3566160" y="0"/>
                  </a:lnTo>
                  <a:close/>
                </a:path>
                <a:path w="3749040" h="182879">
                  <a:moveTo>
                    <a:pt x="3749040" y="0"/>
                  </a:moveTo>
                  <a:lnTo>
                    <a:pt x="3657600" y="0"/>
                  </a:lnTo>
                  <a:lnTo>
                    <a:pt x="3657600" y="91440"/>
                  </a:lnTo>
                  <a:lnTo>
                    <a:pt x="3749040" y="91440"/>
                  </a:lnTo>
                  <a:lnTo>
                    <a:pt x="3749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3240046" y="410697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0954042" y="4061256"/>
              <a:ext cx="3749040" cy="182880"/>
            </a:xfrm>
            <a:custGeom>
              <a:avLst/>
              <a:gdLst/>
              <a:ahLst/>
              <a:cxnLst/>
              <a:rect l="l" t="t" r="r" b="b"/>
              <a:pathLst>
                <a:path w="3749040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749040" h="182879">
                  <a:moveTo>
                    <a:pt x="457200" y="91440"/>
                  </a:moveTo>
                  <a:lnTo>
                    <a:pt x="182880" y="91440"/>
                  </a:lnTo>
                  <a:lnTo>
                    <a:pt x="182880" y="182880"/>
                  </a:lnTo>
                  <a:lnTo>
                    <a:pt x="457200" y="182880"/>
                  </a:lnTo>
                  <a:lnTo>
                    <a:pt x="457200" y="91440"/>
                  </a:lnTo>
                  <a:close/>
                </a:path>
                <a:path w="3749040" h="182879">
                  <a:moveTo>
                    <a:pt x="640080" y="91440"/>
                  </a:moveTo>
                  <a:lnTo>
                    <a:pt x="548640" y="91440"/>
                  </a:lnTo>
                  <a:lnTo>
                    <a:pt x="548640" y="182880"/>
                  </a:lnTo>
                  <a:lnTo>
                    <a:pt x="640080" y="182880"/>
                  </a:lnTo>
                  <a:lnTo>
                    <a:pt x="640080" y="91440"/>
                  </a:lnTo>
                  <a:close/>
                </a:path>
                <a:path w="3749040" h="182879">
                  <a:moveTo>
                    <a:pt x="822960" y="91440"/>
                  </a:moveTo>
                  <a:lnTo>
                    <a:pt x="731520" y="91440"/>
                  </a:lnTo>
                  <a:lnTo>
                    <a:pt x="731520" y="182880"/>
                  </a:lnTo>
                  <a:lnTo>
                    <a:pt x="822960" y="182880"/>
                  </a:lnTo>
                  <a:lnTo>
                    <a:pt x="822960" y="91440"/>
                  </a:lnTo>
                  <a:close/>
                </a:path>
                <a:path w="3749040" h="182879">
                  <a:moveTo>
                    <a:pt x="2743200" y="0"/>
                  </a:moveTo>
                  <a:lnTo>
                    <a:pt x="2651760" y="0"/>
                  </a:lnTo>
                  <a:lnTo>
                    <a:pt x="2651760" y="91440"/>
                  </a:lnTo>
                  <a:lnTo>
                    <a:pt x="2743200" y="91440"/>
                  </a:lnTo>
                  <a:lnTo>
                    <a:pt x="2743200" y="0"/>
                  </a:lnTo>
                  <a:close/>
                </a:path>
                <a:path w="3749040" h="182879">
                  <a:moveTo>
                    <a:pt x="3017520" y="0"/>
                  </a:moveTo>
                  <a:lnTo>
                    <a:pt x="2926080" y="0"/>
                  </a:lnTo>
                  <a:lnTo>
                    <a:pt x="2926080" y="91440"/>
                  </a:lnTo>
                  <a:lnTo>
                    <a:pt x="3017520" y="91440"/>
                  </a:lnTo>
                  <a:lnTo>
                    <a:pt x="3017520" y="0"/>
                  </a:lnTo>
                  <a:close/>
                </a:path>
                <a:path w="3749040" h="182879">
                  <a:moveTo>
                    <a:pt x="3200400" y="0"/>
                  </a:moveTo>
                  <a:lnTo>
                    <a:pt x="3108960" y="0"/>
                  </a:lnTo>
                  <a:lnTo>
                    <a:pt x="3108960" y="91440"/>
                  </a:lnTo>
                  <a:lnTo>
                    <a:pt x="3200400" y="91440"/>
                  </a:lnTo>
                  <a:lnTo>
                    <a:pt x="3200400" y="0"/>
                  </a:lnTo>
                  <a:close/>
                </a:path>
                <a:path w="3749040" h="182879">
                  <a:moveTo>
                    <a:pt x="3566160" y="0"/>
                  </a:moveTo>
                  <a:lnTo>
                    <a:pt x="3291840" y="0"/>
                  </a:lnTo>
                  <a:lnTo>
                    <a:pt x="3291840" y="91440"/>
                  </a:lnTo>
                  <a:lnTo>
                    <a:pt x="3566160" y="91440"/>
                  </a:lnTo>
                  <a:lnTo>
                    <a:pt x="3566160" y="0"/>
                  </a:lnTo>
                  <a:close/>
                </a:path>
                <a:path w="3749040" h="182879">
                  <a:moveTo>
                    <a:pt x="3749040" y="0"/>
                  </a:moveTo>
                  <a:lnTo>
                    <a:pt x="3657600" y="0"/>
                  </a:lnTo>
                  <a:lnTo>
                    <a:pt x="3657600" y="91440"/>
                  </a:lnTo>
                  <a:lnTo>
                    <a:pt x="3749040" y="91440"/>
                  </a:lnTo>
                  <a:lnTo>
                    <a:pt x="3749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2325646" y="4198410"/>
              <a:ext cx="1463040" cy="0"/>
            </a:xfrm>
            <a:custGeom>
              <a:avLst/>
              <a:gdLst/>
              <a:ahLst/>
              <a:cxnLst/>
              <a:rect l="l" t="t" r="r" b="b"/>
              <a:pathLst>
                <a:path w="1463040" h="0">
                  <a:moveTo>
                    <a:pt x="0" y="0"/>
                  </a:moveTo>
                  <a:lnTo>
                    <a:pt x="731519" y="0"/>
                  </a:lnTo>
                </a:path>
                <a:path w="1463040" h="0">
                  <a:moveTo>
                    <a:pt x="1097279" y="0"/>
                  </a:moveTo>
                  <a:lnTo>
                    <a:pt x="146303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954042" y="4152696"/>
              <a:ext cx="3749040" cy="182880"/>
            </a:xfrm>
            <a:custGeom>
              <a:avLst/>
              <a:gdLst/>
              <a:ahLst/>
              <a:cxnLst/>
              <a:rect l="l" t="t" r="r" b="b"/>
              <a:pathLst>
                <a:path w="3749040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749040" h="182879">
                  <a:moveTo>
                    <a:pt x="640080" y="91440"/>
                  </a:moveTo>
                  <a:lnTo>
                    <a:pt x="548640" y="91440"/>
                  </a:lnTo>
                  <a:lnTo>
                    <a:pt x="548640" y="182880"/>
                  </a:lnTo>
                  <a:lnTo>
                    <a:pt x="640080" y="182880"/>
                  </a:lnTo>
                  <a:lnTo>
                    <a:pt x="640080" y="91440"/>
                  </a:lnTo>
                  <a:close/>
                </a:path>
                <a:path w="3749040" h="182879">
                  <a:moveTo>
                    <a:pt x="914400" y="91440"/>
                  </a:moveTo>
                  <a:lnTo>
                    <a:pt x="731520" y="91440"/>
                  </a:lnTo>
                  <a:lnTo>
                    <a:pt x="731520" y="182880"/>
                  </a:lnTo>
                  <a:lnTo>
                    <a:pt x="914400" y="182880"/>
                  </a:lnTo>
                  <a:lnTo>
                    <a:pt x="914400" y="91440"/>
                  </a:lnTo>
                  <a:close/>
                </a:path>
                <a:path w="3749040" h="182879">
                  <a:moveTo>
                    <a:pt x="1188720" y="91440"/>
                  </a:moveTo>
                  <a:lnTo>
                    <a:pt x="1005840" y="91440"/>
                  </a:lnTo>
                  <a:lnTo>
                    <a:pt x="1005840" y="182880"/>
                  </a:lnTo>
                  <a:lnTo>
                    <a:pt x="1188720" y="182880"/>
                  </a:lnTo>
                  <a:lnTo>
                    <a:pt x="1188720" y="91440"/>
                  </a:lnTo>
                  <a:close/>
                </a:path>
                <a:path w="3749040" h="182879">
                  <a:moveTo>
                    <a:pt x="3017520" y="0"/>
                  </a:moveTo>
                  <a:lnTo>
                    <a:pt x="2926080" y="0"/>
                  </a:lnTo>
                  <a:lnTo>
                    <a:pt x="2926080" y="91440"/>
                  </a:lnTo>
                  <a:lnTo>
                    <a:pt x="3017520" y="91440"/>
                  </a:lnTo>
                  <a:lnTo>
                    <a:pt x="3017520" y="0"/>
                  </a:lnTo>
                  <a:close/>
                </a:path>
                <a:path w="3749040" h="182879">
                  <a:moveTo>
                    <a:pt x="3200400" y="0"/>
                  </a:moveTo>
                  <a:lnTo>
                    <a:pt x="3108960" y="0"/>
                  </a:lnTo>
                  <a:lnTo>
                    <a:pt x="3108960" y="91440"/>
                  </a:lnTo>
                  <a:lnTo>
                    <a:pt x="3200400" y="91440"/>
                  </a:lnTo>
                  <a:lnTo>
                    <a:pt x="3200400" y="0"/>
                  </a:lnTo>
                  <a:close/>
                </a:path>
                <a:path w="3749040" h="182879">
                  <a:moveTo>
                    <a:pt x="3566160" y="0"/>
                  </a:moveTo>
                  <a:lnTo>
                    <a:pt x="3291840" y="0"/>
                  </a:lnTo>
                  <a:lnTo>
                    <a:pt x="3291840" y="91440"/>
                  </a:lnTo>
                  <a:lnTo>
                    <a:pt x="3566160" y="91440"/>
                  </a:lnTo>
                  <a:lnTo>
                    <a:pt x="3566160" y="0"/>
                  </a:lnTo>
                  <a:close/>
                </a:path>
                <a:path w="3749040" h="182879">
                  <a:moveTo>
                    <a:pt x="3749040" y="0"/>
                  </a:moveTo>
                  <a:lnTo>
                    <a:pt x="3657600" y="0"/>
                  </a:lnTo>
                  <a:lnTo>
                    <a:pt x="3657600" y="91440"/>
                  </a:lnTo>
                  <a:lnTo>
                    <a:pt x="3749040" y="91440"/>
                  </a:lnTo>
                  <a:lnTo>
                    <a:pt x="3749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2234206" y="428985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2874286" y="4244130"/>
              <a:ext cx="182880" cy="91440"/>
            </a:xfrm>
            <a:custGeom>
              <a:avLst/>
              <a:gdLst/>
              <a:ahLst/>
              <a:cxnLst/>
              <a:rect l="l" t="t" r="r" b="b"/>
              <a:pathLst>
                <a:path w="182880" h="91439">
                  <a:moveTo>
                    <a:pt x="0" y="0"/>
                  </a:moveTo>
                  <a:lnTo>
                    <a:pt x="182879" y="0"/>
                  </a:lnTo>
                  <a:lnTo>
                    <a:pt x="18287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3331486" y="428985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3697243" y="4244136"/>
              <a:ext cx="1005840" cy="91440"/>
            </a:xfrm>
            <a:custGeom>
              <a:avLst/>
              <a:gdLst/>
              <a:ahLst/>
              <a:cxnLst/>
              <a:rect l="l" t="t" r="r" b="b"/>
              <a:pathLst>
                <a:path w="100584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1005840" h="91439">
                  <a:moveTo>
                    <a:pt x="274320" y="0"/>
                  </a:moveTo>
                  <a:lnTo>
                    <a:pt x="182880" y="0"/>
                  </a:lnTo>
                  <a:lnTo>
                    <a:pt x="182880" y="91440"/>
                  </a:lnTo>
                  <a:lnTo>
                    <a:pt x="274320" y="91440"/>
                  </a:lnTo>
                  <a:lnTo>
                    <a:pt x="274320" y="0"/>
                  </a:lnTo>
                  <a:close/>
                </a:path>
                <a:path w="1005840" h="91439">
                  <a:moveTo>
                    <a:pt x="457200" y="0"/>
                  </a:moveTo>
                  <a:lnTo>
                    <a:pt x="365760" y="0"/>
                  </a:lnTo>
                  <a:lnTo>
                    <a:pt x="365760" y="91440"/>
                  </a:lnTo>
                  <a:lnTo>
                    <a:pt x="457200" y="91440"/>
                  </a:lnTo>
                  <a:lnTo>
                    <a:pt x="457200" y="0"/>
                  </a:lnTo>
                  <a:close/>
                </a:path>
                <a:path w="1005840" h="91439">
                  <a:moveTo>
                    <a:pt x="1005840" y="0"/>
                  </a:moveTo>
                  <a:lnTo>
                    <a:pt x="914400" y="0"/>
                  </a:lnTo>
                  <a:lnTo>
                    <a:pt x="914400" y="91440"/>
                  </a:lnTo>
                  <a:lnTo>
                    <a:pt x="1005840" y="91440"/>
                  </a:lnTo>
                  <a:lnTo>
                    <a:pt x="1005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0954046" y="4381290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79" h="0">
                  <a:moveTo>
                    <a:pt x="0" y="0"/>
                  </a:moveTo>
                  <a:lnTo>
                    <a:pt x="64007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1685562" y="4335576"/>
              <a:ext cx="2286000" cy="91440"/>
            </a:xfrm>
            <a:custGeom>
              <a:avLst/>
              <a:gdLst/>
              <a:ahLst/>
              <a:cxnLst/>
              <a:rect l="l" t="t" r="r" b="b"/>
              <a:pathLst>
                <a:path w="228600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2286000" h="91439">
                  <a:moveTo>
                    <a:pt x="274320" y="0"/>
                  </a:moveTo>
                  <a:lnTo>
                    <a:pt x="182880" y="0"/>
                  </a:lnTo>
                  <a:lnTo>
                    <a:pt x="182880" y="91440"/>
                  </a:lnTo>
                  <a:lnTo>
                    <a:pt x="274320" y="91440"/>
                  </a:lnTo>
                  <a:lnTo>
                    <a:pt x="274320" y="0"/>
                  </a:lnTo>
                  <a:close/>
                </a:path>
                <a:path w="2286000" h="91439">
                  <a:moveTo>
                    <a:pt x="457200" y="0"/>
                  </a:moveTo>
                  <a:lnTo>
                    <a:pt x="365760" y="0"/>
                  </a:lnTo>
                  <a:lnTo>
                    <a:pt x="365760" y="91440"/>
                  </a:lnTo>
                  <a:lnTo>
                    <a:pt x="457200" y="91440"/>
                  </a:lnTo>
                  <a:lnTo>
                    <a:pt x="457200" y="0"/>
                  </a:lnTo>
                  <a:close/>
                </a:path>
                <a:path w="2286000" h="91439">
                  <a:moveTo>
                    <a:pt x="640080" y="0"/>
                  </a:moveTo>
                  <a:lnTo>
                    <a:pt x="548640" y="0"/>
                  </a:lnTo>
                  <a:lnTo>
                    <a:pt x="548640" y="91440"/>
                  </a:lnTo>
                  <a:lnTo>
                    <a:pt x="640080" y="91440"/>
                  </a:lnTo>
                  <a:lnTo>
                    <a:pt x="640080" y="0"/>
                  </a:lnTo>
                  <a:close/>
                </a:path>
                <a:path w="2286000" h="91439">
                  <a:moveTo>
                    <a:pt x="822960" y="0"/>
                  </a:moveTo>
                  <a:lnTo>
                    <a:pt x="731520" y="0"/>
                  </a:lnTo>
                  <a:lnTo>
                    <a:pt x="731520" y="91440"/>
                  </a:lnTo>
                  <a:lnTo>
                    <a:pt x="822960" y="91440"/>
                  </a:lnTo>
                  <a:lnTo>
                    <a:pt x="822960" y="0"/>
                  </a:lnTo>
                  <a:close/>
                </a:path>
                <a:path w="2286000" h="91439">
                  <a:moveTo>
                    <a:pt x="1005840" y="0"/>
                  </a:moveTo>
                  <a:lnTo>
                    <a:pt x="914400" y="0"/>
                  </a:lnTo>
                  <a:lnTo>
                    <a:pt x="914400" y="91440"/>
                  </a:lnTo>
                  <a:lnTo>
                    <a:pt x="1005840" y="91440"/>
                  </a:lnTo>
                  <a:lnTo>
                    <a:pt x="1005840" y="0"/>
                  </a:lnTo>
                  <a:close/>
                </a:path>
                <a:path w="2286000" h="91439">
                  <a:moveTo>
                    <a:pt x="1188720" y="0"/>
                  </a:moveTo>
                  <a:lnTo>
                    <a:pt x="1097280" y="0"/>
                  </a:lnTo>
                  <a:lnTo>
                    <a:pt x="1097280" y="91440"/>
                  </a:lnTo>
                  <a:lnTo>
                    <a:pt x="1188720" y="91440"/>
                  </a:lnTo>
                  <a:lnTo>
                    <a:pt x="1188720" y="0"/>
                  </a:lnTo>
                  <a:close/>
                </a:path>
                <a:path w="2286000" h="91439">
                  <a:moveTo>
                    <a:pt x="1371600" y="0"/>
                  </a:moveTo>
                  <a:lnTo>
                    <a:pt x="1280160" y="0"/>
                  </a:lnTo>
                  <a:lnTo>
                    <a:pt x="1280160" y="91440"/>
                  </a:lnTo>
                  <a:lnTo>
                    <a:pt x="1371600" y="91440"/>
                  </a:lnTo>
                  <a:lnTo>
                    <a:pt x="1371600" y="0"/>
                  </a:lnTo>
                  <a:close/>
                </a:path>
                <a:path w="2286000" h="91439">
                  <a:moveTo>
                    <a:pt x="1554480" y="0"/>
                  </a:moveTo>
                  <a:lnTo>
                    <a:pt x="1463040" y="0"/>
                  </a:lnTo>
                  <a:lnTo>
                    <a:pt x="1463040" y="91440"/>
                  </a:lnTo>
                  <a:lnTo>
                    <a:pt x="1554480" y="91440"/>
                  </a:lnTo>
                  <a:lnTo>
                    <a:pt x="1554480" y="0"/>
                  </a:lnTo>
                  <a:close/>
                </a:path>
                <a:path w="2286000" h="91439">
                  <a:moveTo>
                    <a:pt x="1737360" y="0"/>
                  </a:moveTo>
                  <a:lnTo>
                    <a:pt x="1645920" y="0"/>
                  </a:lnTo>
                  <a:lnTo>
                    <a:pt x="1645920" y="91440"/>
                  </a:lnTo>
                  <a:lnTo>
                    <a:pt x="1737360" y="91440"/>
                  </a:lnTo>
                  <a:lnTo>
                    <a:pt x="1737360" y="0"/>
                  </a:lnTo>
                  <a:close/>
                </a:path>
                <a:path w="2286000" h="91439">
                  <a:moveTo>
                    <a:pt x="1920240" y="0"/>
                  </a:moveTo>
                  <a:lnTo>
                    <a:pt x="1828800" y="0"/>
                  </a:lnTo>
                  <a:lnTo>
                    <a:pt x="1828800" y="91440"/>
                  </a:lnTo>
                  <a:lnTo>
                    <a:pt x="1920240" y="91440"/>
                  </a:lnTo>
                  <a:lnTo>
                    <a:pt x="1920240" y="0"/>
                  </a:lnTo>
                  <a:close/>
                </a:path>
                <a:path w="2286000" h="91439">
                  <a:moveTo>
                    <a:pt x="2103120" y="0"/>
                  </a:moveTo>
                  <a:lnTo>
                    <a:pt x="2011680" y="0"/>
                  </a:lnTo>
                  <a:lnTo>
                    <a:pt x="2011680" y="91440"/>
                  </a:lnTo>
                  <a:lnTo>
                    <a:pt x="2103120" y="91440"/>
                  </a:lnTo>
                  <a:lnTo>
                    <a:pt x="2103120" y="0"/>
                  </a:lnTo>
                  <a:close/>
                </a:path>
                <a:path w="2286000" h="91439">
                  <a:moveTo>
                    <a:pt x="2286000" y="0"/>
                  </a:moveTo>
                  <a:lnTo>
                    <a:pt x="2194560" y="0"/>
                  </a:lnTo>
                  <a:lnTo>
                    <a:pt x="2194560" y="91440"/>
                  </a:lnTo>
                  <a:lnTo>
                    <a:pt x="2286000" y="91440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4063006" y="4381290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80" h="0">
                  <a:moveTo>
                    <a:pt x="0" y="0"/>
                  </a:moveTo>
                  <a:lnTo>
                    <a:pt x="64007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1685562" y="4427016"/>
              <a:ext cx="1371600" cy="91440"/>
            </a:xfrm>
            <a:custGeom>
              <a:avLst/>
              <a:gdLst/>
              <a:ahLst/>
              <a:cxnLst/>
              <a:rect l="l" t="t" r="r" b="b"/>
              <a:pathLst>
                <a:path w="1371600" h="91439">
                  <a:moveTo>
                    <a:pt x="18288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82880" y="91440"/>
                  </a:lnTo>
                  <a:lnTo>
                    <a:pt x="182880" y="0"/>
                  </a:lnTo>
                  <a:close/>
                </a:path>
                <a:path w="1371600" h="91439">
                  <a:moveTo>
                    <a:pt x="45720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457200" y="91440"/>
                  </a:lnTo>
                  <a:lnTo>
                    <a:pt x="457200" y="0"/>
                  </a:lnTo>
                  <a:close/>
                </a:path>
                <a:path w="1371600" h="91439">
                  <a:moveTo>
                    <a:pt x="731520" y="0"/>
                  </a:moveTo>
                  <a:lnTo>
                    <a:pt x="640080" y="0"/>
                  </a:lnTo>
                  <a:lnTo>
                    <a:pt x="640080" y="91440"/>
                  </a:lnTo>
                  <a:lnTo>
                    <a:pt x="731520" y="91440"/>
                  </a:lnTo>
                  <a:lnTo>
                    <a:pt x="731520" y="0"/>
                  </a:lnTo>
                  <a:close/>
                </a:path>
                <a:path w="1371600" h="91439">
                  <a:moveTo>
                    <a:pt x="1097280" y="0"/>
                  </a:moveTo>
                  <a:lnTo>
                    <a:pt x="1005840" y="0"/>
                  </a:lnTo>
                  <a:lnTo>
                    <a:pt x="1005840" y="91440"/>
                  </a:lnTo>
                  <a:lnTo>
                    <a:pt x="1097280" y="91440"/>
                  </a:lnTo>
                  <a:lnTo>
                    <a:pt x="1097280" y="0"/>
                  </a:lnTo>
                  <a:close/>
                </a:path>
                <a:path w="1371600" h="91439">
                  <a:moveTo>
                    <a:pt x="1371600" y="0"/>
                  </a:moveTo>
                  <a:lnTo>
                    <a:pt x="1188720" y="0"/>
                  </a:lnTo>
                  <a:lnTo>
                    <a:pt x="1188720" y="91440"/>
                  </a:lnTo>
                  <a:lnTo>
                    <a:pt x="1371600" y="9144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3331486" y="447273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0954046" y="451845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1136926" y="456417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19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1777003" y="4518456"/>
              <a:ext cx="640080" cy="91440"/>
            </a:xfrm>
            <a:custGeom>
              <a:avLst/>
              <a:gdLst/>
              <a:ahLst/>
              <a:cxnLst/>
              <a:rect l="l" t="t" r="r" b="b"/>
              <a:pathLst>
                <a:path w="640079" h="91439">
                  <a:moveTo>
                    <a:pt x="18288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82880" y="91440"/>
                  </a:lnTo>
                  <a:lnTo>
                    <a:pt x="182880" y="0"/>
                  </a:lnTo>
                  <a:close/>
                </a:path>
                <a:path w="640079" h="91439">
                  <a:moveTo>
                    <a:pt x="36576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  <a:path w="640079" h="91439">
                  <a:moveTo>
                    <a:pt x="640080" y="0"/>
                  </a:moveTo>
                  <a:lnTo>
                    <a:pt x="548640" y="0"/>
                  </a:lnTo>
                  <a:lnTo>
                    <a:pt x="548640" y="91440"/>
                  </a:lnTo>
                  <a:lnTo>
                    <a:pt x="640080" y="91440"/>
                  </a:lnTo>
                  <a:lnTo>
                    <a:pt x="6400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2508525" y="456417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2965722" y="4518456"/>
              <a:ext cx="731520" cy="91440"/>
            </a:xfrm>
            <a:custGeom>
              <a:avLst/>
              <a:gdLst/>
              <a:ahLst/>
              <a:cxnLst/>
              <a:rect l="l" t="t" r="r" b="b"/>
              <a:pathLst>
                <a:path w="731519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731519" h="91439">
                  <a:moveTo>
                    <a:pt x="365760" y="0"/>
                  </a:moveTo>
                  <a:lnTo>
                    <a:pt x="182880" y="0"/>
                  </a:lnTo>
                  <a:lnTo>
                    <a:pt x="18288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  <a:path w="731519" h="91439">
                  <a:moveTo>
                    <a:pt x="548640" y="0"/>
                  </a:moveTo>
                  <a:lnTo>
                    <a:pt x="457200" y="0"/>
                  </a:lnTo>
                  <a:lnTo>
                    <a:pt x="457200" y="91440"/>
                  </a:lnTo>
                  <a:lnTo>
                    <a:pt x="548640" y="91440"/>
                  </a:lnTo>
                  <a:lnTo>
                    <a:pt x="548640" y="0"/>
                  </a:lnTo>
                  <a:close/>
                </a:path>
                <a:path w="731519" h="91439">
                  <a:moveTo>
                    <a:pt x="731520" y="0"/>
                  </a:moveTo>
                  <a:lnTo>
                    <a:pt x="640080" y="0"/>
                  </a:lnTo>
                  <a:lnTo>
                    <a:pt x="640080" y="91440"/>
                  </a:lnTo>
                  <a:lnTo>
                    <a:pt x="731520" y="91440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4063006" y="456417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19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1045486" y="460989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1228365" y="465561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1777003" y="4609896"/>
              <a:ext cx="640080" cy="91440"/>
            </a:xfrm>
            <a:custGeom>
              <a:avLst/>
              <a:gdLst/>
              <a:ahLst/>
              <a:cxnLst/>
              <a:rect l="l" t="t" r="r" b="b"/>
              <a:pathLst>
                <a:path w="640079" h="91439">
                  <a:moveTo>
                    <a:pt x="18288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82880" y="91440"/>
                  </a:lnTo>
                  <a:lnTo>
                    <a:pt x="182880" y="0"/>
                  </a:lnTo>
                  <a:close/>
                </a:path>
                <a:path w="640079" h="91439">
                  <a:moveTo>
                    <a:pt x="640080" y="0"/>
                  </a:moveTo>
                  <a:lnTo>
                    <a:pt x="457200" y="0"/>
                  </a:lnTo>
                  <a:lnTo>
                    <a:pt x="457200" y="91440"/>
                  </a:lnTo>
                  <a:lnTo>
                    <a:pt x="640080" y="91440"/>
                  </a:lnTo>
                  <a:lnTo>
                    <a:pt x="6400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2508525" y="4655610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80" h="0">
                  <a:moveTo>
                    <a:pt x="0" y="0"/>
                  </a:moveTo>
                  <a:lnTo>
                    <a:pt x="64007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3240042" y="4609896"/>
              <a:ext cx="365760" cy="91440"/>
            </a:xfrm>
            <a:custGeom>
              <a:avLst/>
              <a:gdLst/>
              <a:ahLst/>
              <a:cxnLst/>
              <a:rect l="l" t="t" r="r" b="b"/>
              <a:pathLst>
                <a:path w="365759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365759" h="91439">
                  <a:moveTo>
                    <a:pt x="36576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3697246" y="4655610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80" h="0">
                  <a:moveTo>
                    <a:pt x="0" y="0"/>
                  </a:moveTo>
                  <a:lnTo>
                    <a:pt x="64007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4428765" y="460989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1228365" y="4747050"/>
              <a:ext cx="822960" cy="0"/>
            </a:xfrm>
            <a:custGeom>
              <a:avLst/>
              <a:gdLst/>
              <a:ahLst/>
              <a:cxnLst/>
              <a:rect l="l" t="t" r="r" b="b"/>
              <a:pathLst>
                <a:path w="822959" h="0">
                  <a:moveTo>
                    <a:pt x="0" y="0"/>
                  </a:moveTo>
                  <a:lnTo>
                    <a:pt x="365759" y="0"/>
                  </a:lnTo>
                </a:path>
                <a:path w="822959" h="0">
                  <a:moveTo>
                    <a:pt x="548639" y="0"/>
                  </a:moveTo>
                  <a:lnTo>
                    <a:pt x="82295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2142762" y="4701336"/>
              <a:ext cx="365760" cy="91440"/>
            </a:xfrm>
            <a:custGeom>
              <a:avLst/>
              <a:gdLst/>
              <a:ahLst/>
              <a:cxnLst/>
              <a:rect l="l" t="t" r="r" b="b"/>
              <a:pathLst>
                <a:path w="365759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365759" h="91439">
                  <a:moveTo>
                    <a:pt x="36576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2782846" y="474705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1045482" y="4701336"/>
              <a:ext cx="3291840" cy="182880"/>
            </a:xfrm>
            <a:custGeom>
              <a:avLst/>
              <a:gdLst/>
              <a:ahLst/>
              <a:cxnLst/>
              <a:rect l="l" t="t" r="r" b="b"/>
              <a:pathLst>
                <a:path w="3291840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291840" h="182879">
                  <a:moveTo>
                    <a:pt x="457200" y="91440"/>
                  </a:moveTo>
                  <a:lnTo>
                    <a:pt x="274320" y="91440"/>
                  </a:lnTo>
                  <a:lnTo>
                    <a:pt x="274320" y="182880"/>
                  </a:lnTo>
                  <a:lnTo>
                    <a:pt x="457200" y="182880"/>
                  </a:lnTo>
                  <a:lnTo>
                    <a:pt x="457200" y="91440"/>
                  </a:lnTo>
                  <a:close/>
                </a:path>
                <a:path w="3291840" h="182879">
                  <a:moveTo>
                    <a:pt x="731520" y="91440"/>
                  </a:moveTo>
                  <a:lnTo>
                    <a:pt x="640080" y="91440"/>
                  </a:lnTo>
                  <a:lnTo>
                    <a:pt x="640080" y="182880"/>
                  </a:lnTo>
                  <a:lnTo>
                    <a:pt x="731520" y="182880"/>
                  </a:lnTo>
                  <a:lnTo>
                    <a:pt x="731520" y="91440"/>
                  </a:lnTo>
                  <a:close/>
                </a:path>
                <a:path w="3291840" h="182879">
                  <a:moveTo>
                    <a:pt x="914400" y="91440"/>
                  </a:moveTo>
                  <a:lnTo>
                    <a:pt x="822960" y="91440"/>
                  </a:lnTo>
                  <a:lnTo>
                    <a:pt x="822960" y="182880"/>
                  </a:lnTo>
                  <a:lnTo>
                    <a:pt x="914400" y="182880"/>
                  </a:lnTo>
                  <a:lnTo>
                    <a:pt x="914400" y="91440"/>
                  </a:lnTo>
                  <a:close/>
                </a:path>
                <a:path w="3291840" h="182879">
                  <a:moveTo>
                    <a:pt x="2194560" y="0"/>
                  </a:moveTo>
                  <a:lnTo>
                    <a:pt x="2103120" y="0"/>
                  </a:lnTo>
                  <a:lnTo>
                    <a:pt x="2103120" y="91440"/>
                  </a:lnTo>
                  <a:lnTo>
                    <a:pt x="2194560" y="91440"/>
                  </a:lnTo>
                  <a:lnTo>
                    <a:pt x="2194560" y="0"/>
                  </a:lnTo>
                  <a:close/>
                </a:path>
                <a:path w="3291840" h="182879">
                  <a:moveTo>
                    <a:pt x="2468880" y="0"/>
                  </a:moveTo>
                  <a:lnTo>
                    <a:pt x="2377440" y="0"/>
                  </a:lnTo>
                  <a:lnTo>
                    <a:pt x="2377440" y="91440"/>
                  </a:lnTo>
                  <a:lnTo>
                    <a:pt x="2468880" y="91440"/>
                  </a:lnTo>
                  <a:lnTo>
                    <a:pt x="2468880" y="0"/>
                  </a:lnTo>
                  <a:close/>
                </a:path>
                <a:path w="3291840" h="182879">
                  <a:moveTo>
                    <a:pt x="2743200" y="0"/>
                  </a:moveTo>
                  <a:lnTo>
                    <a:pt x="2560320" y="0"/>
                  </a:lnTo>
                  <a:lnTo>
                    <a:pt x="2560320" y="91440"/>
                  </a:lnTo>
                  <a:lnTo>
                    <a:pt x="2743200" y="91440"/>
                  </a:lnTo>
                  <a:lnTo>
                    <a:pt x="2743200" y="0"/>
                  </a:lnTo>
                  <a:close/>
                </a:path>
                <a:path w="3291840" h="182879">
                  <a:moveTo>
                    <a:pt x="2926080" y="0"/>
                  </a:moveTo>
                  <a:lnTo>
                    <a:pt x="2834640" y="0"/>
                  </a:lnTo>
                  <a:lnTo>
                    <a:pt x="2834640" y="91440"/>
                  </a:lnTo>
                  <a:lnTo>
                    <a:pt x="2926080" y="91440"/>
                  </a:lnTo>
                  <a:lnTo>
                    <a:pt x="2926080" y="0"/>
                  </a:lnTo>
                  <a:close/>
                </a:path>
                <a:path w="3291840" h="182879">
                  <a:moveTo>
                    <a:pt x="3291840" y="0"/>
                  </a:moveTo>
                  <a:lnTo>
                    <a:pt x="3108960" y="0"/>
                  </a:lnTo>
                  <a:lnTo>
                    <a:pt x="3108960" y="91440"/>
                  </a:lnTo>
                  <a:lnTo>
                    <a:pt x="3291840" y="91440"/>
                  </a:lnTo>
                  <a:lnTo>
                    <a:pt x="3291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2051325" y="483849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2417086" y="479277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2691406" y="483849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3057162" y="4792776"/>
              <a:ext cx="548640" cy="91440"/>
            </a:xfrm>
            <a:custGeom>
              <a:avLst/>
              <a:gdLst/>
              <a:ahLst/>
              <a:cxnLst/>
              <a:rect l="l" t="t" r="r" b="b"/>
              <a:pathLst>
                <a:path w="548640" h="91439">
                  <a:moveTo>
                    <a:pt x="18288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82880" y="91440"/>
                  </a:lnTo>
                  <a:lnTo>
                    <a:pt x="182880" y="0"/>
                  </a:lnTo>
                  <a:close/>
                </a:path>
                <a:path w="548640" h="91439">
                  <a:moveTo>
                    <a:pt x="548640" y="0"/>
                  </a:moveTo>
                  <a:lnTo>
                    <a:pt x="365760" y="0"/>
                  </a:lnTo>
                  <a:lnTo>
                    <a:pt x="365760" y="91440"/>
                  </a:lnTo>
                  <a:lnTo>
                    <a:pt x="548640" y="9144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3697246" y="4838490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 h="0">
                  <a:moveTo>
                    <a:pt x="0" y="0"/>
                  </a:moveTo>
                  <a:lnTo>
                    <a:pt x="36575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0954042" y="4792776"/>
              <a:ext cx="3657600" cy="182880"/>
            </a:xfrm>
            <a:custGeom>
              <a:avLst/>
              <a:gdLst/>
              <a:ahLst/>
              <a:cxnLst/>
              <a:rect l="l" t="t" r="r" b="b"/>
              <a:pathLst>
                <a:path w="3657600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657600" h="182879">
                  <a:moveTo>
                    <a:pt x="457200" y="91440"/>
                  </a:moveTo>
                  <a:lnTo>
                    <a:pt x="365760" y="91440"/>
                  </a:lnTo>
                  <a:lnTo>
                    <a:pt x="365760" y="182880"/>
                  </a:lnTo>
                  <a:lnTo>
                    <a:pt x="457200" y="182880"/>
                  </a:lnTo>
                  <a:lnTo>
                    <a:pt x="457200" y="91440"/>
                  </a:lnTo>
                  <a:close/>
                </a:path>
                <a:path w="3657600" h="182879">
                  <a:moveTo>
                    <a:pt x="731520" y="91440"/>
                  </a:moveTo>
                  <a:lnTo>
                    <a:pt x="548640" y="91440"/>
                  </a:lnTo>
                  <a:lnTo>
                    <a:pt x="548640" y="182880"/>
                  </a:lnTo>
                  <a:lnTo>
                    <a:pt x="731520" y="182880"/>
                  </a:lnTo>
                  <a:lnTo>
                    <a:pt x="731520" y="91440"/>
                  </a:lnTo>
                  <a:close/>
                </a:path>
                <a:path w="3657600" h="182879">
                  <a:moveTo>
                    <a:pt x="1280160" y="91440"/>
                  </a:moveTo>
                  <a:lnTo>
                    <a:pt x="1188720" y="91440"/>
                  </a:lnTo>
                  <a:lnTo>
                    <a:pt x="1188720" y="182880"/>
                  </a:lnTo>
                  <a:lnTo>
                    <a:pt x="1280160" y="182880"/>
                  </a:lnTo>
                  <a:lnTo>
                    <a:pt x="1280160" y="91440"/>
                  </a:lnTo>
                  <a:close/>
                </a:path>
                <a:path w="3657600" h="182879">
                  <a:moveTo>
                    <a:pt x="1554480" y="91440"/>
                  </a:moveTo>
                  <a:lnTo>
                    <a:pt x="1463040" y="91440"/>
                  </a:lnTo>
                  <a:lnTo>
                    <a:pt x="1463040" y="182880"/>
                  </a:lnTo>
                  <a:lnTo>
                    <a:pt x="1554480" y="182880"/>
                  </a:lnTo>
                  <a:lnTo>
                    <a:pt x="1554480" y="91440"/>
                  </a:lnTo>
                  <a:close/>
                </a:path>
                <a:path w="3657600" h="182879">
                  <a:moveTo>
                    <a:pt x="1920240" y="91440"/>
                  </a:moveTo>
                  <a:lnTo>
                    <a:pt x="1737360" y="91440"/>
                  </a:lnTo>
                  <a:lnTo>
                    <a:pt x="1737360" y="182880"/>
                  </a:lnTo>
                  <a:lnTo>
                    <a:pt x="1920240" y="182880"/>
                  </a:lnTo>
                  <a:lnTo>
                    <a:pt x="1920240" y="91440"/>
                  </a:lnTo>
                  <a:close/>
                </a:path>
                <a:path w="3657600" h="182879">
                  <a:moveTo>
                    <a:pt x="2103120" y="91440"/>
                  </a:moveTo>
                  <a:lnTo>
                    <a:pt x="2011680" y="91440"/>
                  </a:lnTo>
                  <a:lnTo>
                    <a:pt x="2011680" y="182880"/>
                  </a:lnTo>
                  <a:lnTo>
                    <a:pt x="2103120" y="182880"/>
                  </a:lnTo>
                  <a:lnTo>
                    <a:pt x="2103120" y="91440"/>
                  </a:lnTo>
                  <a:close/>
                </a:path>
                <a:path w="3657600" h="182879">
                  <a:moveTo>
                    <a:pt x="2377440" y="91440"/>
                  </a:moveTo>
                  <a:lnTo>
                    <a:pt x="2286000" y="91440"/>
                  </a:lnTo>
                  <a:lnTo>
                    <a:pt x="2286000" y="182880"/>
                  </a:lnTo>
                  <a:lnTo>
                    <a:pt x="2377440" y="182880"/>
                  </a:lnTo>
                  <a:lnTo>
                    <a:pt x="2377440" y="91440"/>
                  </a:lnTo>
                  <a:close/>
                </a:path>
                <a:path w="3657600" h="182879">
                  <a:moveTo>
                    <a:pt x="2560320" y="91440"/>
                  </a:moveTo>
                  <a:lnTo>
                    <a:pt x="2468880" y="91440"/>
                  </a:lnTo>
                  <a:lnTo>
                    <a:pt x="2468880" y="182880"/>
                  </a:lnTo>
                  <a:lnTo>
                    <a:pt x="2560320" y="182880"/>
                  </a:lnTo>
                  <a:lnTo>
                    <a:pt x="2560320" y="91440"/>
                  </a:lnTo>
                  <a:close/>
                </a:path>
                <a:path w="3657600" h="182879">
                  <a:moveTo>
                    <a:pt x="3474720" y="0"/>
                  </a:moveTo>
                  <a:lnTo>
                    <a:pt x="3383280" y="0"/>
                  </a:lnTo>
                  <a:lnTo>
                    <a:pt x="3383280" y="91440"/>
                  </a:lnTo>
                  <a:lnTo>
                    <a:pt x="3474720" y="91440"/>
                  </a:lnTo>
                  <a:lnTo>
                    <a:pt x="3474720" y="0"/>
                  </a:lnTo>
                  <a:close/>
                </a:path>
                <a:path w="3657600" h="182879">
                  <a:moveTo>
                    <a:pt x="3657600" y="0"/>
                  </a:moveTo>
                  <a:lnTo>
                    <a:pt x="3566160" y="0"/>
                  </a:lnTo>
                  <a:lnTo>
                    <a:pt x="3566160" y="91440"/>
                  </a:lnTo>
                  <a:lnTo>
                    <a:pt x="3657600" y="9144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3788686" y="4929930"/>
              <a:ext cx="731520" cy="0"/>
            </a:xfrm>
            <a:custGeom>
              <a:avLst/>
              <a:gdLst/>
              <a:ahLst/>
              <a:cxnLst/>
              <a:rect l="l" t="t" r="r" b="b"/>
              <a:pathLst>
                <a:path w="731519" h="0">
                  <a:moveTo>
                    <a:pt x="0" y="0"/>
                  </a:moveTo>
                  <a:lnTo>
                    <a:pt x="274319" y="0"/>
                  </a:lnTo>
                </a:path>
                <a:path w="731519" h="0">
                  <a:moveTo>
                    <a:pt x="457199" y="0"/>
                  </a:moveTo>
                  <a:lnTo>
                    <a:pt x="7315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0954042" y="4975656"/>
              <a:ext cx="274320" cy="91440"/>
            </a:xfrm>
            <a:custGeom>
              <a:avLst/>
              <a:gdLst/>
              <a:ahLst/>
              <a:cxnLst/>
              <a:rect l="l" t="t" r="r" b="b"/>
              <a:pathLst>
                <a:path w="27432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274320" h="91439">
                  <a:moveTo>
                    <a:pt x="274320" y="0"/>
                  </a:moveTo>
                  <a:lnTo>
                    <a:pt x="182880" y="0"/>
                  </a:lnTo>
                  <a:lnTo>
                    <a:pt x="182880" y="91440"/>
                  </a:lnTo>
                  <a:lnTo>
                    <a:pt x="274320" y="9144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1685565" y="502137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2599965" y="497565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2965725" y="502137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19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3605803" y="4975656"/>
              <a:ext cx="365760" cy="91440"/>
            </a:xfrm>
            <a:custGeom>
              <a:avLst/>
              <a:gdLst/>
              <a:ahLst/>
              <a:cxnLst/>
              <a:rect l="l" t="t" r="r" b="b"/>
              <a:pathLst>
                <a:path w="365759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365759" h="91439">
                  <a:moveTo>
                    <a:pt x="36576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4063006" y="502137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1045482" y="4975656"/>
              <a:ext cx="3657600" cy="182880"/>
            </a:xfrm>
            <a:custGeom>
              <a:avLst/>
              <a:gdLst/>
              <a:ahLst/>
              <a:cxnLst/>
              <a:rect l="l" t="t" r="r" b="b"/>
              <a:pathLst>
                <a:path w="3657600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657600" h="182879">
                  <a:moveTo>
                    <a:pt x="274320" y="91440"/>
                  </a:moveTo>
                  <a:lnTo>
                    <a:pt x="182880" y="91440"/>
                  </a:lnTo>
                  <a:lnTo>
                    <a:pt x="182880" y="182880"/>
                  </a:lnTo>
                  <a:lnTo>
                    <a:pt x="274320" y="182880"/>
                  </a:lnTo>
                  <a:lnTo>
                    <a:pt x="274320" y="91440"/>
                  </a:lnTo>
                  <a:close/>
                </a:path>
                <a:path w="3657600" h="182879">
                  <a:moveTo>
                    <a:pt x="548640" y="91440"/>
                  </a:moveTo>
                  <a:lnTo>
                    <a:pt x="365760" y="91440"/>
                  </a:lnTo>
                  <a:lnTo>
                    <a:pt x="365760" y="182880"/>
                  </a:lnTo>
                  <a:lnTo>
                    <a:pt x="548640" y="182880"/>
                  </a:lnTo>
                  <a:lnTo>
                    <a:pt x="548640" y="91440"/>
                  </a:lnTo>
                  <a:close/>
                </a:path>
                <a:path w="3657600" h="182879">
                  <a:moveTo>
                    <a:pt x="822960" y="91440"/>
                  </a:moveTo>
                  <a:lnTo>
                    <a:pt x="731520" y="91440"/>
                  </a:lnTo>
                  <a:lnTo>
                    <a:pt x="731520" y="182880"/>
                  </a:lnTo>
                  <a:lnTo>
                    <a:pt x="822960" y="182880"/>
                  </a:lnTo>
                  <a:lnTo>
                    <a:pt x="822960" y="91440"/>
                  </a:lnTo>
                  <a:close/>
                </a:path>
                <a:path w="3657600" h="182879">
                  <a:moveTo>
                    <a:pt x="3657600" y="0"/>
                  </a:moveTo>
                  <a:lnTo>
                    <a:pt x="3474720" y="0"/>
                  </a:lnTo>
                  <a:lnTo>
                    <a:pt x="3474720" y="91440"/>
                  </a:lnTo>
                  <a:lnTo>
                    <a:pt x="3657600" y="9144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2142765" y="511281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2508522" y="5067096"/>
              <a:ext cx="548640" cy="91440"/>
            </a:xfrm>
            <a:custGeom>
              <a:avLst/>
              <a:gdLst/>
              <a:ahLst/>
              <a:cxnLst/>
              <a:rect l="l" t="t" r="r" b="b"/>
              <a:pathLst>
                <a:path w="54864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548640" h="91439">
                  <a:moveTo>
                    <a:pt x="36576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  <a:path w="548640" h="91439">
                  <a:moveTo>
                    <a:pt x="548640" y="0"/>
                  </a:moveTo>
                  <a:lnTo>
                    <a:pt x="457200" y="0"/>
                  </a:lnTo>
                  <a:lnTo>
                    <a:pt x="457200" y="91440"/>
                  </a:lnTo>
                  <a:lnTo>
                    <a:pt x="548640" y="9144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3331486" y="511281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1411242" y="5067096"/>
              <a:ext cx="3108960" cy="182880"/>
            </a:xfrm>
            <a:custGeom>
              <a:avLst/>
              <a:gdLst/>
              <a:ahLst/>
              <a:cxnLst/>
              <a:rect l="l" t="t" r="r" b="b"/>
              <a:pathLst>
                <a:path w="3108959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108959" h="182879">
                  <a:moveTo>
                    <a:pt x="274320" y="91440"/>
                  </a:moveTo>
                  <a:lnTo>
                    <a:pt x="182880" y="91440"/>
                  </a:lnTo>
                  <a:lnTo>
                    <a:pt x="182880" y="182880"/>
                  </a:lnTo>
                  <a:lnTo>
                    <a:pt x="274320" y="182880"/>
                  </a:lnTo>
                  <a:lnTo>
                    <a:pt x="274320" y="91440"/>
                  </a:lnTo>
                  <a:close/>
                </a:path>
                <a:path w="3108959" h="182879">
                  <a:moveTo>
                    <a:pt x="2377440" y="0"/>
                  </a:moveTo>
                  <a:lnTo>
                    <a:pt x="2286000" y="0"/>
                  </a:lnTo>
                  <a:lnTo>
                    <a:pt x="2286000" y="91440"/>
                  </a:lnTo>
                  <a:lnTo>
                    <a:pt x="2377440" y="91440"/>
                  </a:lnTo>
                  <a:lnTo>
                    <a:pt x="2377440" y="0"/>
                  </a:lnTo>
                  <a:close/>
                </a:path>
                <a:path w="3108959" h="182879">
                  <a:moveTo>
                    <a:pt x="2651760" y="0"/>
                  </a:moveTo>
                  <a:lnTo>
                    <a:pt x="2560320" y="0"/>
                  </a:lnTo>
                  <a:lnTo>
                    <a:pt x="2560320" y="91440"/>
                  </a:lnTo>
                  <a:lnTo>
                    <a:pt x="2651760" y="91440"/>
                  </a:lnTo>
                  <a:lnTo>
                    <a:pt x="2651760" y="0"/>
                  </a:lnTo>
                  <a:close/>
                </a:path>
                <a:path w="3108959" h="182879">
                  <a:moveTo>
                    <a:pt x="2926080" y="0"/>
                  </a:moveTo>
                  <a:lnTo>
                    <a:pt x="2743200" y="0"/>
                  </a:lnTo>
                  <a:lnTo>
                    <a:pt x="2743200" y="91440"/>
                  </a:lnTo>
                  <a:lnTo>
                    <a:pt x="2926080" y="91440"/>
                  </a:lnTo>
                  <a:lnTo>
                    <a:pt x="2926080" y="0"/>
                  </a:lnTo>
                  <a:close/>
                </a:path>
                <a:path w="3108959" h="182879">
                  <a:moveTo>
                    <a:pt x="3108960" y="0"/>
                  </a:moveTo>
                  <a:lnTo>
                    <a:pt x="3017520" y="0"/>
                  </a:lnTo>
                  <a:lnTo>
                    <a:pt x="3017520" y="91440"/>
                  </a:lnTo>
                  <a:lnTo>
                    <a:pt x="3108960" y="91440"/>
                  </a:lnTo>
                  <a:lnTo>
                    <a:pt x="31089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1777006" y="520425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1045482" y="5158536"/>
              <a:ext cx="3657600" cy="182880"/>
            </a:xfrm>
            <a:custGeom>
              <a:avLst/>
              <a:gdLst/>
              <a:ahLst/>
              <a:cxnLst/>
              <a:rect l="l" t="t" r="r" b="b"/>
              <a:pathLst>
                <a:path w="3657600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657600" h="182879">
                  <a:moveTo>
                    <a:pt x="1280160" y="0"/>
                  </a:moveTo>
                  <a:lnTo>
                    <a:pt x="1097280" y="0"/>
                  </a:lnTo>
                  <a:lnTo>
                    <a:pt x="1097280" y="91440"/>
                  </a:lnTo>
                  <a:lnTo>
                    <a:pt x="1280160" y="91440"/>
                  </a:lnTo>
                  <a:lnTo>
                    <a:pt x="1280160" y="0"/>
                  </a:lnTo>
                  <a:close/>
                </a:path>
                <a:path w="3657600" h="182879">
                  <a:moveTo>
                    <a:pt x="1920240" y="0"/>
                  </a:moveTo>
                  <a:lnTo>
                    <a:pt x="1828800" y="0"/>
                  </a:lnTo>
                  <a:lnTo>
                    <a:pt x="1828800" y="91440"/>
                  </a:lnTo>
                  <a:lnTo>
                    <a:pt x="1920240" y="91440"/>
                  </a:lnTo>
                  <a:lnTo>
                    <a:pt x="1920240" y="0"/>
                  </a:lnTo>
                  <a:close/>
                </a:path>
                <a:path w="3657600" h="182879">
                  <a:moveTo>
                    <a:pt x="2103120" y="0"/>
                  </a:moveTo>
                  <a:lnTo>
                    <a:pt x="2011680" y="0"/>
                  </a:lnTo>
                  <a:lnTo>
                    <a:pt x="2011680" y="91440"/>
                  </a:lnTo>
                  <a:lnTo>
                    <a:pt x="2103120" y="91440"/>
                  </a:lnTo>
                  <a:lnTo>
                    <a:pt x="2103120" y="0"/>
                  </a:lnTo>
                  <a:close/>
                </a:path>
                <a:path w="3657600" h="182879">
                  <a:moveTo>
                    <a:pt x="2468880" y="0"/>
                  </a:moveTo>
                  <a:lnTo>
                    <a:pt x="2286000" y="0"/>
                  </a:lnTo>
                  <a:lnTo>
                    <a:pt x="2286000" y="91440"/>
                  </a:lnTo>
                  <a:lnTo>
                    <a:pt x="2468880" y="91440"/>
                  </a:lnTo>
                  <a:lnTo>
                    <a:pt x="2468880" y="0"/>
                  </a:lnTo>
                  <a:close/>
                </a:path>
                <a:path w="3657600" h="182879">
                  <a:moveTo>
                    <a:pt x="2834640" y="0"/>
                  </a:moveTo>
                  <a:lnTo>
                    <a:pt x="2651760" y="0"/>
                  </a:lnTo>
                  <a:lnTo>
                    <a:pt x="2651760" y="91440"/>
                  </a:lnTo>
                  <a:lnTo>
                    <a:pt x="2834640" y="91440"/>
                  </a:lnTo>
                  <a:lnTo>
                    <a:pt x="2834640" y="0"/>
                  </a:lnTo>
                  <a:close/>
                </a:path>
                <a:path w="3657600" h="182879">
                  <a:moveTo>
                    <a:pt x="3108960" y="0"/>
                  </a:moveTo>
                  <a:lnTo>
                    <a:pt x="3017520" y="0"/>
                  </a:lnTo>
                  <a:lnTo>
                    <a:pt x="3017520" y="91440"/>
                  </a:lnTo>
                  <a:lnTo>
                    <a:pt x="3108960" y="91440"/>
                  </a:lnTo>
                  <a:lnTo>
                    <a:pt x="3108960" y="0"/>
                  </a:lnTo>
                  <a:close/>
                </a:path>
                <a:path w="3657600" h="182879">
                  <a:moveTo>
                    <a:pt x="3291840" y="0"/>
                  </a:moveTo>
                  <a:lnTo>
                    <a:pt x="3200400" y="0"/>
                  </a:lnTo>
                  <a:lnTo>
                    <a:pt x="3200400" y="91440"/>
                  </a:lnTo>
                  <a:lnTo>
                    <a:pt x="3291840" y="91440"/>
                  </a:lnTo>
                  <a:lnTo>
                    <a:pt x="3291840" y="0"/>
                  </a:lnTo>
                  <a:close/>
                </a:path>
                <a:path w="3657600" h="182879">
                  <a:moveTo>
                    <a:pt x="3657600" y="0"/>
                  </a:moveTo>
                  <a:lnTo>
                    <a:pt x="3474720" y="0"/>
                  </a:lnTo>
                  <a:lnTo>
                    <a:pt x="3474720" y="91440"/>
                  </a:lnTo>
                  <a:lnTo>
                    <a:pt x="3657600" y="9144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1228365" y="5295690"/>
              <a:ext cx="731520" cy="0"/>
            </a:xfrm>
            <a:custGeom>
              <a:avLst/>
              <a:gdLst/>
              <a:ahLst/>
              <a:cxnLst/>
              <a:rect l="l" t="t" r="r" b="b"/>
              <a:pathLst>
                <a:path w="731520" h="0">
                  <a:moveTo>
                    <a:pt x="0" y="0"/>
                  </a:moveTo>
                  <a:lnTo>
                    <a:pt x="365759" y="0"/>
                  </a:lnTo>
                </a:path>
                <a:path w="731520" h="0">
                  <a:moveTo>
                    <a:pt x="457199" y="0"/>
                  </a:moveTo>
                  <a:lnTo>
                    <a:pt x="7315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2051322" y="5249976"/>
              <a:ext cx="548640" cy="91440"/>
            </a:xfrm>
            <a:custGeom>
              <a:avLst/>
              <a:gdLst/>
              <a:ahLst/>
              <a:cxnLst/>
              <a:rect l="l" t="t" r="r" b="b"/>
              <a:pathLst>
                <a:path w="548640" h="91439">
                  <a:moveTo>
                    <a:pt x="18288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82880" y="91440"/>
                  </a:lnTo>
                  <a:lnTo>
                    <a:pt x="182880" y="0"/>
                  </a:lnTo>
                  <a:close/>
                </a:path>
                <a:path w="548640" h="91439">
                  <a:moveTo>
                    <a:pt x="548640" y="0"/>
                  </a:moveTo>
                  <a:lnTo>
                    <a:pt x="457200" y="0"/>
                  </a:lnTo>
                  <a:lnTo>
                    <a:pt x="457200" y="91440"/>
                  </a:lnTo>
                  <a:lnTo>
                    <a:pt x="548640" y="9144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2782846" y="529569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3148603" y="5249976"/>
              <a:ext cx="548640" cy="91440"/>
            </a:xfrm>
            <a:custGeom>
              <a:avLst/>
              <a:gdLst/>
              <a:ahLst/>
              <a:cxnLst/>
              <a:rect l="l" t="t" r="r" b="b"/>
              <a:pathLst>
                <a:path w="548640" h="91439">
                  <a:moveTo>
                    <a:pt x="18288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82880" y="91440"/>
                  </a:lnTo>
                  <a:lnTo>
                    <a:pt x="182880" y="0"/>
                  </a:lnTo>
                  <a:close/>
                </a:path>
                <a:path w="548640" h="91439">
                  <a:moveTo>
                    <a:pt x="36576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  <a:path w="548640" h="91439">
                  <a:moveTo>
                    <a:pt x="548640" y="0"/>
                  </a:moveTo>
                  <a:lnTo>
                    <a:pt x="457200" y="0"/>
                  </a:lnTo>
                  <a:lnTo>
                    <a:pt x="457200" y="91440"/>
                  </a:lnTo>
                  <a:lnTo>
                    <a:pt x="548640" y="9144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3788686" y="529569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4154446" y="524997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4337325" y="5295690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 h="0">
                  <a:moveTo>
                    <a:pt x="0" y="0"/>
                  </a:moveTo>
                  <a:lnTo>
                    <a:pt x="36575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1136922" y="5341416"/>
              <a:ext cx="731520" cy="91440"/>
            </a:xfrm>
            <a:custGeom>
              <a:avLst/>
              <a:gdLst/>
              <a:ahLst/>
              <a:cxnLst/>
              <a:rect l="l" t="t" r="r" b="b"/>
              <a:pathLst>
                <a:path w="73152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731520" h="91439">
                  <a:moveTo>
                    <a:pt x="36576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  <a:path w="731520" h="91439">
                  <a:moveTo>
                    <a:pt x="731520" y="0"/>
                  </a:moveTo>
                  <a:lnTo>
                    <a:pt x="640080" y="0"/>
                  </a:lnTo>
                  <a:lnTo>
                    <a:pt x="640080" y="91440"/>
                  </a:lnTo>
                  <a:lnTo>
                    <a:pt x="731520" y="91440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2142765" y="5387130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 h="0">
                  <a:moveTo>
                    <a:pt x="0" y="0"/>
                  </a:moveTo>
                  <a:lnTo>
                    <a:pt x="36575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2599962" y="5341416"/>
              <a:ext cx="548640" cy="91440"/>
            </a:xfrm>
            <a:custGeom>
              <a:avLst/>
              <a:gdLst/>
              <a:ahLst/>
              <a:cxnLst/>
              <a:rect l="l" t="t" r="r" b="b"/>
              <a:pathLst>
                <a:path w="54864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548640" h="91439">
                  <a:moveTo>
                    <a:pt x="365760" y="0"/>
                  </a:moveTo>
                  <a:lnTo>
                    <a:pt x="182880" y="0"/>
                  </a:lnTo>
                  <a:lnTo>
                    <a:pt x="18288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  <a:path w="548640" h="91439">
                  <a:moveTo>
                    <a:pt x="548640" y="0"/>
                  </a:moveTo>
                  <a:lnTo>
                    <a:pt x="457200" y="0"/>
                  </a:lnTo>
                  <a:lnTo>
                    <a:pt x="457200" y="91440"/>
                  </a:lnTo>
                  <a:lnTo>
                    <a:pt x="548640" y="9144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3240046" y="5387130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 h="0">
                  <a:moveTo>
                    <a:pt x="0" y="0"/>
                  </a:moveTo>
                  <a:lnTo>
                    <a:pt x="36575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3697246" y="5341410"/>
              <a:ext cx="182880" cy="91440"/>
            </a:xfrm>
            <a:custGeom>
              <a:avLst/>
              <a:gdLst/>
              <a:ahLst/>
              <a:cxnLst/>
              <a:rect l="l" t="t" r="r" b="b"/>
              <a:pathLst>
                <a:path w="182880" h="91439">
                  <a:moveTo>
                    <a:pt x="0" y="0"/>
                  </a:moveTo>
                  <a:lnTo>
                    <a:pt x="182879" y="0"/>
                  </a:lnTo>
                  <a:lnTo>
                    <a:pt x="18287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4063006" y="538713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1136922" y="5341416"/>
              <a:ext cx="3566160" cy="182880"/>
            </a:xfrm>
            <a:custGeom>
              <a:avLst/>
              <a:gdLst/>
              <a:ahLst/>
              <a:cxnLst/>
              <a:rect l="l" t="t" r="r" b="b"/>
              <a:pathLst>
                <a:path w="3566159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566159" h="182879">
                  <a:moveTo>
                    <a:pt x="3383280" y="0"/>
                  </a:moveTo>
                  <a:lnTo>
                    <a:pt x="3291840" y="0"/>
                  </a:lnTo>
                  <a:lnTo>
                    <a:pt x="3291840" y="91440"/>
                  </a:lnTo>
                  <a:lnTo>
                    <a:pt x="3383280" y="91440"/>
                  </a:lnTo>
                  <a:lnTo>
                    <a:pt x="3383280" y="0"/>
                  </a:lnTo>
                  <a:close/>
                </a:path>
                <a:path w="3566159" h="182879">
                  <a:moveTo>
                    <a:pt x="3566160" y="0"/>
                  </a:moveTo>
                  <a:lnTo>
                    <a:pt x="3474720" y="0"/>
                  </a:lnTo>
                  <a:lnTo>
                    <a:pt x="3474720" y="91440"/>
                  </a:lnTo>
                  <a:lnTo>
                    <a:pt x="3566160" y="91440"/>
                  </a:lnTo>
                  <a:lnTo>
                    <a:pt x="3566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1411246" y="547857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1959882" y="5432856"/>
              <a:ext cx="731520" cy="91440"/>
            </a:xfrm>
            <a:custGeom>
              <a:avLst/>
              <a:gdLst/>
              <a:ahLst/>
              <a:cxnLst/>
              <a:rect l="l" t="t" r="r" b="b"/>
              <a:pathLst>
                <a:path w="73152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731520" h="91439">
                  <a:moveTo>
                    <a:pt x="365760" y="0"/>
                  </a:moveTo>
                  <a:lnTo>
                    <a:pt x="182880" y="0"/>
                  </a:lnTo>
                  <a:lnTo>
                    <a:pt x="18288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  <a:path w="731520" h="91439">
                  <a:moveTo>
                    <a:pt x="731520" y="0"/>
                  </a:moveTo>
                  <a:lnTo>
                    <a:pt x="640080" y="0"/>
                  </a:lnTo>
                  <a:lnTo>
                    <a:pt x="640080" y="91440"/>
                  </a:lnTo>
                  <a:lnTo>
                    <a:pt x="731520" y="91440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2782846" y="547857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1045482" y="5432856"/>
              <a:ext cx="3566160" cy="182880"/>
            </a:xfrm>
            <a:custGeom>
              <a:avLst/>
              <a:gdLst/>
              <a:ahLst/>
              <a:cxnLst/>
              <a:rect l="l" t="t" r="r" b="b"/>
              <a:pathLst>
                <a:path w="3566159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566159" h="182879">
                  <a:moveTo>
                    <a:pt x="365760" y="91440"/>
                  </a:moveTo>
                  <a:lnTo>
                    <a:pt x="274320" y="91440"/>
                  </a:lnTo>
                  <a:lnTo>
                    <a:pt x="274320" y="182880"/>
                  </a:lnTo>
                  <a:lnTo>
                    <a:pt x="365760" y="182880"/>
                  </a:lnTo>
                  <a:lnTo>
                    <a:pt x="365760" y="91440"/>
                  </a:lnTo>
                  <a:close/>
                </a:path>
                <a:path w="3566159" h="182879">
                  <a:moveTo>
                    <a:pt x="822960" y="91440"/>
                  </a:moveTo>
                  <a:lnTo>
                    <a:pt x="640080" y="91440"/>
                  </a:lnTo>
                  <a:lnTo>
                    <a:pt x="640080" y="182880"/>
                  </a:lnTo>
                  <a:lnTo>
                    <a:pt x="822960" y="182880"/>
                  </a:lnTo>
                  <a:lnTo>
                    <a:pt x="822960" y="91440"/>
                  </a:lnTo>
                  <a:close/>
                </a:path>
                <a:path w="3566159" h="182879">
                  <a:moveTo>
                    <a:pt x="2194560" y="0"/>
                  </a:moveTo>
                  <a:lnTo>
                    <a:pt x="2103120" y="0"/>
                  </a:lnTo>
                  <a:lnTo>
                    <a:pt x="2103120" y="91440"/>
                  </a:lnTo>
                  <a:lnTo>
                    <a:pt x="2194560" y="91440"/>
                  </a:lnTo>
                  <a:lnTo>
                    <a:pt x="2194560" y="0"/>
                  </a:lnTo>
                  <a:close/>
                </a:path>
                <a:path w="3566159" h="182879">
                  <a:moveTo>
                    <a:pt x="2468880" y="0"/>
                  </a:moveTo>
                  <a:lnTo>
                    <a:pt x="2286000" y="0"/>
                  </a:lnTo>
                  <a:lnTo>
                    <a:pt x="2286000" y="91440"/>
                  </a:lnTo>
                  <a:lnTo>
                    <a:pt x="2468880" y="91440"/>
                  </a:lnTo>
                  <a:lnTo>
                    <a:pt x="2468880" y="0"/>
                  </a:lnTo>
                  <a:close/>
                </a:path>
                <a:path w="3566159" h="182879">
                  <a:moveTo>
                    <a:pt x="2743200" y="0"/>
                  </a:moveTo>
                  <a:lnTo>
                    <a:pt x="2560320" y="0"/>
                  </a:lnTo>
                  <a:lnTo>
                    <a:pt x="2560320" y="91440"/>
                  </a:lnTo>
                  <a:lnTo>
                    <a:pt x="2743200" y="91440"/>
                  </a:lnTo>
                  <a:lnTo>
                    <a:pt x="2743200" y="0"/>
                  </a:lnTo>
                  <a:close/>
                </a:path>
                <a:path w="3566159" h="182879">
                  <a:moveTo>
                    <a:pt x="3017520" y="0"/>
                  </a:moveTo>
                  <a:lnTo>
                    <a:pt x="2926080" y="0"/>
                  </a:lnTo>
                  <a:lnTo>
                    <a:pt x="2926080" y="91440"/>
                  </a:lnTo>
                  <a:lnTo>
                    <a:pt x="3017520" y="91440"/>
                  </a:lnTo>
                  <a:lnTo>
                    <a:pt x="3017520" y="0"/>
                  </a:lnTo>
                  <a:close/>
                </a:path>
                <a:path w="3566159" h="182879">
                  <a:moveTo>
                    <a:pt x="3383280" y="0"/>
                  </a:moveTo>
                  <a:lnTo>
                    <a:pt x="3200400" y="0"/>
                  </a:lnTo>
                  <a:lnTo>
                    <a:pt x="3200400" y="91440"/>
                  </a:lnTo>
                  <a:lnTo>
                    <a:pt x="3383280" y="91440"/>
                  </a:lnTo>
                  <a:lnTo>
                    <a:pt x="3383280" y="0"/>
                  </a:lnTo>
                  <a:close/>
                </a:path>
                <a:path w="3566159" h="182879">
                  <a:moveTo>
                    <a:pt x="3566160" y="0"/>
                  </a:moveTo>
                  <a:lnTo>
                    <a:pt x="3474720" y="0"/>
                  </a:lnTo>
                  <a:lnTo>
                    <a:pt x="3474720" y="91440"/>
                  </a:lnTo>
                  <a:lnTo>
                    <a:pt x="3566160" y="91440"/>
                  </a:lnTo>
                  <a:lnTo>
                    <a:pt x="3566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2142765" y="557001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2691406" y="552429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2874286" y="557001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1228362" y="5524296"/>
              <a:ext cx="3474720" cy="182880"/>
            </a:xfrm>
            <a:custGeom>
              <a:avLst/>
              <a:gdLst/>
              <a:ahLst/>
              <a:cxnLst/>
              <a:rect l="l" t="t" r="r" b="b"/>
              <a:pathLst>
                <a:path w="3474719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474719" h="182879">
                  <a:moveTo>
                    <a:pt x="365760" y="91440"/>
                  </a:moveTo>
                  <a:lnTo>
                    <a:pt x="274320" y="91440"/>
                  </a:lnTo>
                  <a:lnTo>
                    <a:pt x="274320" y="182880"/>
                  </a:lnTo>
                  <a:lnTo>
                    <a:pt x="365760" y="182880"/>
                  </a:lnTo>
                  <a:lnTo>
                    <a:pt x="365760" y="91440"/>
                  </a:lnTo>
                  <a:close/>
                </a:path>
                <a:path w="3474719" h="182879">
                  <a:moveTo>
                    <a:pt x="2377440" y="0"/>
                  </a:moveTo>
                  <a:lnTo>
                    <a:pt x="2286000" y="0"/>
                  </a:lnTo>
                  <a:lnTo>
                    <a:pt x="2286000" y="91440"/>
                  </a:lnTo>
                  <a:lnTo>
                    <a:pt x="2377440" y="91440"/>
                  </a:lnTo>
                  <a:lnTo>
                    <a:pt x="2377440" y="0"/>
                  </a:lnTo>
                  <a:close/>
                </a:path>
                <a:path w="3474719" h="182879">
                  <a:moveTo>
                    <a:pt x="2651760" y="0"/>
                  </a:moveTo>
                  <a:lnTo>
                    <a:pt x="2468880" y="0"/>
                  </a:lnTo>
                  <a:lnTo>
                    <a:pt x="2468880" y="91440"/>
                  </a:lnTo>
                  <a:lnTo>
                    <a:pt x="2651760" y="91440"/>
                  </a:lnTo>
                  <a:lnTo>
                    <a:pt x="2651760" y="0"/>
                  </a:lnTo>
                  <a:close/>
                </a:path>
                <a:path w="3474719" h="182879">
                  <a:moveTo>
                    <a:pt x="3108960" y="0"/>
                  </a:moveTo>
                  <a:lnTo>
                    <a:pt x="3017520" y="0"/>
                  </a:lnTo>
                  <a:lnTo>
                    <a:pt x="3017520" y="91440"/>
                  </a:lnTo>
                  <a:lnTo>
                    <a:pt x="3108960" y="91440"/>
                  </a:lnTo>
                  <a:lnTo>
                    <a:pt x="3108960" y="0"/>
                  </a:lnTo>
                  <a:close/>
                </a:path>
                <a:path w="3474719" h="182879">
                  <a:moveTo>
                    <a:pt x="3474720" y="0"/>
                  </a:moveTo>
                  <a:lnTo>
                    <a:pt x="3383280" y="0"/>
                  </a:lnTo>
                  <a:lnTo>
                    <a:pt x="3383280" y="91440"/>
                  </a:lnTo>
                  <a:lnTo>
                    <a:pt x="3474720" y="91440"/>
                  </a:lnTo>
                  <a:lnTo>
                    <a:pt x="34747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1868446" y="5661450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 h="0">
                  <a:moveTo>
                    <a:pt x="0" y="0"/>
                  </a:moveTo>
                  <a:lnTo>
                    <a:pt x="36575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2325642" y="5615736"/>
              <a:ext cx="731520" cy="91440"/>
            </a:xfrm>
            <a:custGeom>
              <a:avLst/>
              <a:gdLst/>
              <a:ahLst/>
              <a:cxnLst/>
              <a:rect l="l" t="t" r="r" b="b"/>
              <a:pathLst>
                <a:path w="731519" h="91439">
                  <a:moveTo>
                    <a:pt x="18288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82880" y="91440"/>
                  </a:lnTo>
                  <a:lnTo>
                    <a:pt x="182880" y="0"/>
                  </a:lnTo>
                  <a:close/>
                </a:path>
                <a:path w="731519" h="91439">
                  <a:moveTo>
                    <a:pt x="36576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  <a:path w="731519" h="91439">
                  <a:moveTo>
                    <a:pt x="548640" y="0"/>
                  </a:moveTo>
                  <a:lnTo>
                    <a:pt x="457200" y="0"/>
                  </a:lnTo>
                  <a:lnTo>
                    <a:pt x="457200" y="91440"/>
                  </a:lnTo>
                  <a:lnTo>
                    <a:pt x="548640" y="91440"/>
                  </a:lnTo>
                  <a:lnTo>
                    <a:pt x="548640" y="0"/>
                  </a:lnTo>
                  <a:close/>
                </a:path>
                <a:path w="731519" h="91439">
                  <a:moveTo>
                    <a:pt x="731520" y="0"/>
                  </a:moveTo>
                  <a:lnTo>
                    <a:pt x="640080" y="0"/>
                  </a:lnTo>
                  <a:lnTo>
                    <a:pt x="640080" y="91440"/>
                  </a:lnTo>
                  <a:lnTo>
                    <a:pt x="731520" y="91440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3240046" y="566145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0954042" y="5615736"/>
              <a:ext cx="3566160" cy="182880"/>
            </a:xfrm>
            <a:custGeom>
              <a:avLst/>
              <a:gdLst/>
              <a:ahLst/>
              <a:cxnLst/>
              <a:rect l="l" t="t" r="r" b="b"/>
              <a:pathLst>
                <a:path w="3566159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566159" h="182879">
                  <a:moveTo>
                    <a:pt x="457200" y="91440"/>
                  </a:moveTo>
                  <a:lnTo>
                    <a:pt x="274320" y="91440"/>
                  </a:lnTo>
                  <a:lnTo>
                    <a:pt x="274320" y="182880"/>
                  </a:lnTo>
                  <a:lnTo>
                    <a:pt x="457200" y="182880"/>
                  </a:lnTo>
                  <a:lnTo>
                    <a:pt x="457200" y="91440"/>
                  </a:lnTo>
                  <a:close/>
                </a:path>
                <a:path w="3566159" h="182879">
                  <a:moveTo>
                    <a:pt x="2743200" y="0"/>
                  </a:moveTo>
                  <a:lnTo>
                    <a:pt x="2651760" y="0"/>
                  </a:lnTo>
                  <a:lnTo>
                    <a:pt x="2651760" y="91440"/>
                  </a:lnTo>
                  <a:lnTo>
                    <a:pt x="2743200" y="91440"/>
                  </a:lnTo>
                  <a:lnTo>
                    <a:pt x="2743200" y="0"/>
                  </a:lnTo>
                  <a:close/>
                </a:path>
                <a:path w="3566159" h="182879">
                  <a:moveTo>
                    <a:pt x="2926080" y="0"/>
                  </a:moveTo>
                  <a:lnTo>
                    <a:pt x="2834640" y="0"/>
                  </a:lnTo>
                  <a:lnTo>
                    <a:pt x="2834640" y="91440"/>
                  </a:lnTo>
                  <a:lnTo>
                    <a:pt x="2926080" y="91440"/>
                  </a:lnTo>
                  <a:lnTo>
                    <a:pt x="2926080" y="0"/>
                  </a:lnTo>
                  <a:close/>
                </a:path>
                <a:path w="3566159" h="182879">
                  <a:moveTo>
                    <a:pt x="3291840" y="0"/>
                  </a:moveTo>
                  <a:lnTo>
                    <a:pt x="3200400" y="0"/>
                  </a:lnTo>
                  <a:lnTo>
                    <a:pt x="3200400" y="91440"/>
                  </a:lnTo>
                  <a:lnTo>
                    <a:pt x="3291840" y="91440"/>
                  </a:lnTo>
                  <a:lnTo>
                    <a:pt x="3291840" y="0"/>
                  </a:lnTo>
                  <a:close/>
                </a:path>
                <a:path w="3566159" h="182879">
                  <a:moveTo>
                    <a:pt x="3566160" y="0"/>
                  </a:moveTo>
                  <a:lnTo>
                    <a:pt x="3383280" y="0"/>
                  </a:lnTo>
                  <a:lnTo>
                    <a:pt x="3383280" y="91440"/>
                  </a:lnTo>
                  <a:lnTo>
                    <a:pt x="3566160" y="91440"/>
                  </a:lnTo>
                  <a:lnTo>
                    <a:pt x="3566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1594125" y="575289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1959882" y="5707176"/>
              <a:ext cx="1371600" cy="91440"/>
            </a:xfrm>
            <a:custGeom>
              <a:avLst/>
              <a:gdLst/>
              <a:ahLst/>
              <a:cxnLst/>
              <a:rect l="l" t="t" r="r" b="b"/>
              <a:pathLst>
                <a:path w="137160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1371600" h="91439">
                  <a:moveTo>
                    <a:pt x="45720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457200" y="91440"/>
                  </a:lnTo>
                  <a:lnTo>
                    <a:pt x="457200" y="0"/>
                  </a:lnTo>
                  <a:close/>
                </a:path>
                <a:path w="1371600" h="91439">
                  <a:moveTo>
                    <a:pt x="640080" y="0"/>
                  </a:moveTo>
                  <a:lnTo>
                    <a:pt x="548640" y="0"/>
                  </a:lnTo>
                  <a:lnTo>
                    <a:pt x="548640" y="91440"/>
                  </a:lnTo>
                  <a:lnTo>
                    <a:pt x="640080" y="91440"/>
                  </a:lnTo>
                  <a:lnTo>
                    <a:pt x="640080" y="0"/>
                  </a:lnTo>
                  <a:close/>
                </a:path>
                <a:path w="1371600" h="91439">
                  <a:moveTo>
                    <a:pt x="1005840" y="0"/>
                  </a:moveTo>
                  <a:lnTo>
                    <a:pt x="822960" y="0"/>
                  </a:lnTo>
                  <a:lnTo>
                    <a:pt x="822960" y="91440"/>
                  </a:lnTo>
                  <a:lnTo>
                    <a:pt x="1005840" y="91440"/>
                  </a:lnTo>
                  <a:lnTo>
                    <a:pt x="1005840" y="0"/>
                  </a:lnTo>
                  <a:close/>
                </a:path>
                <a:path w="1371600" h="91439">
                  <a:moveTo>
                    <a:pt x="1371600" y="0"/>
                  </a:moveTo>
                  <a:lnTo>
                    <a:pt x="1280160" y="0"/>
                  </a:lnTo>
                  <a:lnTo>
                    <a:pt x="1280160" y="91440"/>
                  </a:lnTo>
                  <a:lnTo>
                    <a:pt x="1371600" y="9144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3422925" y="5752890"/>
              <a:ext cx="548640" cy="0"/>
            </a:xfrm>
            <a:custGeom>
              <a:avLst/>
              <a:gdLst/>
              <a:ahLst/>
              <a:cxnLst/>
              <a:rect l="l" t="t" r="r" b="b"/>
              <a:pathLst>
                <a:path w="548640" h="0">
                  <a:moveTo>
                    <a:pt x="0" y="0"/>
                  </a:moveTo>
                  <a:lnTo>
                    <a:pt x="54863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0954042" y="5707176"/>
              <a:ext cx="3749040" cy="182880"/>
            </a:xfrm>
            <a:custGeom>
              <a:avLst/>
              <a:gdLst/>
              <a:ahLst/>
              <a:cxnLst/>
              <a:rect l="l" t="t" r="r" b="b"/>
              <a:pathLst>
                <a:path w="3749040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749040" h="182879">
                  <a:moveTo>
                    <a:pt x="365760" y="91440"/>
                  </a:moveTo>
                  <a:lnTo>
                    <a:pt x="182880" y="91440"/>
                  </a:lnTo>
                  <a:lnTo>
                    <a:pt x="182880" y="182880"/>
                  </a:lnTo>
                  <a:lnTo>
                    <a:pt x="365760" y="182880"/>
                  </a:lnTo>
                  <a:lnTo>
                    <a:pt x="365760" y="91440"/>
                  </a:lnTo>
                  <a:close/>
                </a:path>
                <a:path w="3749040" h="182879">
                  <a:moveTo>
                    <a:pt x="640080" y="91440"/>
                  </a:moveTo>
                  <a:lnTo>
                    <a:pt x="457200" y="91440"/>
                  </a:lnTo>
                  <a:lnTo>
                    <a:pt x="457200" y="182880"/>
                  </a:lnTo>
                  <a:lnTo>
                    <a:pt x="640080" y="182880"/>
                  </a:lnTo>
                  <a:lnTo>
                    <a:pt x="640080" y="91440"/>
                  </a:lnTo>
                  <a:close/>
                </a:path>
                <a:path w="3749040" h="182879">
                  <a:moveTo>
                    <a:pt x="914400" y="91440"/>
                  </a:moveTo>
                  <a:lnTo>
                    <a:pt x="731520" y="91440"/>
                  </a:lnTo>
                  <a:lnTo>
                    <a:pt x="731520" y="182880"/>
                  </a:lnTo>
                  <a:lnTo>
                    <a:pt x="914400" y="182880"/>
                  </a:lnTo>
                  <a:lnTo>
                    <a:pt x="914400" y="91440"/>
                  </a:lnTo>
                  <a:close/>
                </a:path>
                <a:path w="3749040" h="182879">
                  <a:moveTo>
                    <a:pt x="1097280" y="91440"/>
                  </a:moveTo>
                  <a:lnTo>
                    <a:pt x="1005840" y="91440"/>
                  </a:lnTo>
                  <a:lnTo>
                    <a:pt x="1005840" y="182880"/>
                  </a:lnTo>
                  <a:lnTo>
                    <a:pt x="1097280" y="182880"/>
                  </a:lnTo>
                  <a:lnTo>
                    <a:pt x="1097280" y="91440"/>
                  </a:lnTo>
                  <a:close/>
                </a:path>
                <a:path w="3749040" h="182879">
                  <a:moveTo>
                    <a:pt x="1645920" y="91440"/>
                  </a:moveTo>
                  <a:lnTo>
                    <a:pt x="1554480" y="91440"/>
                  </a:lnTo>
                  <a:lnTo>
                    <a:pt x="1554480" y="182880"/>
                  </a:lnTo>
                  <a:lnTo>
                    <a:pt x="1645920" y="182880"/>
                  </a:lnTo>
                  <a:lnTo>
                    <a:pt x="1645920" y="91440"/>
                  </a:lnTo>
                  <a:close/>
                </a:path>
                <a:path w="3749040" h="182879">
                  <a:moveTo>
                    <a:pt x="3200400" y="0"/>
                  </a:moveTo>
                  <a:lnTo>
                    <a:pt x="3108960" y="0"/>
                  </a:lnTo>
                  <a:lnTo>
                    <a:pt x="3108960" y="91440"/>
                  </a:lnTo>
                  <a:lnTo>
                    <a:pt x="3200400" y="91440"/>
                  </a:lnTo>
                  <a:lnTo>
                    <a:pt x="3200400" y="0"/>
                  </a:lnTo>
                  <a:close/>
                </a:path>
                <a:path w="3749040" h="182879">
                  <a:moveTo>
                    <a:pt x="3383280" y="0"/>
                  </a:moveTo>
                  <a:lnTo>
                    <a:pt x="3291840" y="0"/>
                  </a:lnTo>
                  <a:lnTo>
                    <a:pt x="3291840" y="91440"/>
                  </a:lnTo>
                  <a:lnTo>
                    <a:pt x="3383280" y="91440"/>
                  </a:lnTo>
                  <a:lnTo>
                    <a:pt x="3383280" y="0"/>
                  </a:lnTo>
                  <a:close/>
                </a:path>
                <a:path w="3749040" h="182879">
                  <a:moveTo>
                    <a:pt x="3749040" y="0"/>
                  </a:moveTo>
                  <a:lnTo>
                    <a:pt x="3566160" y="0"/>
                  </a:lnTo>
                  <a:lnTo>
                    <a:pt x="3566160" y="91440"/>
                  </a:lnTo>
                  <a:lnTo>
                    <a:pt x="3749040" y="91440"/>
                  </a:lnTo>
                  <a:lnTo>
                    <a:pt x="3749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3148606" y="5844330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 h="0">
                  <a:moveTo>
                    <a:pt x="0" y="0"/>
                  </a:moveTo>
                  <a:lnTo>
                    <a:pt x="36575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3605806" y="579861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3971565" y="584433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0954042" y="5798616"/>
              <a:ext cx="3566160" cy="182880"/>
            </a:xfrm>
            <a:custGeom>
              <a:avLst/>
              <a:gdLst/>
              <a:ahLst/>
              <a:cxnLst/>
              <a:rect l="l" t="t" r="r" b="b"/>
              <a:pathLst>
                <a:path w="3566159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566159" h="182879">
                  <a:moveTo>
                    <a:pt x="3566160" y="0"/>
                  </a:moveTo>
                  <a:lnTo>
                    <a:pt x="3474720" y="0"/>
                  </a:lnTo>
                  <a:lnTo>
                    <a:pt x="3474720" y="91440"/>
                  </a:lnTo>
                  <a:lnTo>
                    <a:pt x="3566160" y="91440"/>
                  </a:lnTo>
                  <a:lnTo>
                    <a:pt x="3566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1136926" y="5935770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 h="0">
                  <a:moveTo>
                    <a:pt x="0" y="0"/>
                  </a:moveTo>
                  <a:lnTo>
                    <a:pt x="36575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1868442" y="5890056"/>
              <a:ext cx="640080" cy="91440"/>
            </a:xfrm>
            <a:custGeom>
              <a:avLst/>
              <a:gdLst/>
              <a:ahLst/>
              <a:cxnLst/>
              <a:rect l="l" t="t" r="r" b="b"/>
              <a:pathLst>
                <a:path w="640079" h="91439">
                  <a:moveTo>
                    <a:pt x="18288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82880" y="91440"/>
                  </a:lnTo>
                  <a:lnTo>
                    <a:pt x="182880" y="0"/>
                  </a:lnTo>
                  <a:close/>
                </a:path>
                <a:path w="640079" h="91439">
                  <a:moveTo>
                    <a:pt x="457200" y="0"/>
                  </a:moveTo>
                  <a:lnTo>
                    <a:pt x="365760" y="0"/>
                  </a:lnTo>
                  <a:lnTo>
                    <a:pt x="365760" y="91440"/>
                  </a:lnTo>
                  <a:lnTo>
                    <a:pt x="457200" y="91440"/>
                  </a:lnTo>
                  <a:lnTo>
                    <a:pt x="457200" y="0"/>
                  </a:lnTo>
                  <a:close/>
                </a:path>
                <a:path w="640079" h="91439">
                  <a:moveTo>
                    <a:pt x="640080" y="0"/>
                  </a:moveTo>
                  <a:lnTo>
                    <a:pt x="548640" y="0"/>
                  </a:lnTo>
                  <a:lnTo>
                    <a:pt x="548640" y="91440"/>
                  </a:lnTo>
                  <a:lnTo>
                    <a:pt x="640080" y="91440"/>
                  </a:lnTo>
                  <a:lnTo>
                    <a:pt x="6400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2691406" y="593577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3057162" y="5890056"/>
              <a:ext cx="731520" cy="91440"/>
            </a:xfrm>
            <a:custGeom>
              <a:avLst/>
              <a:gdLst/>
              <a:ahLst/>
              <a:cxnLst/>
              <a:rect l="l" t="t" r="r" b="b"/>
              <a:pathLst>
                <a:path w="731519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731519" h="91439">
                  <a:moveTo>
                    <a:pt x="731520" y="0"/>
                  </a:moveTo>
                  <a:lnTo>
                    <a:pt x="640080" y="0"/>
                  </a:lnTo>
                  <a:lnTo>
                    <a:pt x="640080" y="91440"/>
                  </a:lnTo>
                  <a:lnTo>
                    <a:pt x="731520" y="91440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3880125" y="593577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1045482" y="5890056"/>
              <a:ext cx="3383279" cy="182880"/>
            </a:xfrm>
            <a:custGeom>
              <a:avLst/>
              <a:gdLst/>
              <a:ahLst/>
              <a:cxnLst/>
              <a:rect l="l" t="t" r="r" b="b"/>
              <a:pathLst>
                <a:path w="3383280" h="182879">
                  <a:moveTo>
                    <a:pt x="18288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182880" y="182880"/>
                  </a:lnTo>
                  <a:lnTo>
                    <a:pt x="182880" y="91440"/>
                  </a:lnTo>
                  <a:close/>
                </a:path>
                <a:path w="3383280" h="182879">
                  <a:moveTo>
                    <a:pt x="3383280" y="0"/>
                  </a:moveTo>
                  <a:lnTo>
                    <a:pt x="3291840" y="0"/>
                  </a:lnTo>
                  <a:lnTo>
                    <a:pt x="3291840" y="91440"/>
                  </a:lnTo>
                  <a:lnTo>
                    <a:pt x="3383280" y="91440"/>
                  </a:lnTo>
                  <a:lnTo>
                    <a:pt x="3383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1319806" y="602721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11685562" y="5981496"/>
              <a:ext cx="1005840" cy="91440"/>
            </a:xfrm>
            <a:custGeom>
              <a:avLst/>
              <a:gdLst/>
              <a:ahLst/>
              <a:cxnLst/>
              <a:rect l="l" t="t" r="r" b="b"/>
              <a:pathLst>
                <a:path w="100584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1005840" h="91439">
                  <a:moveTo>
                    <a:pt x="274320" y="0"/>
                  </a:moveTo>
                  <a:lnTo>
                    <a:pt x="182880" y="0"/>
                  </a:lnTo>
                  <a:lnTo>
                    <a:pt x="182880" y="91440"/>
                  </a:lnTo>
                  <a:lnTo>
                    <a:pt x="274320" y="91440"/>
                  </a:lnTo>
                  <a:lnTo>
                    <a:pt x="274320" y="0"/>
                  </a:lnTo>
                  <a:close/>
                </a:path>
                <a:path w="1005840" h="91439">
                  <a:moveTo>
                    <a:pt x="1005840" y="0"/>
                  </a:moveTo>
                  <a:lnTo>
                    <a:pt x="822960" y="0"/>
                  </a:lnTo>
                  <a:lnTo>
                    <a:pt x="822960" y="91440"/>
                  </a:lnTo>
                  <a:lnTo>
                    <a:pt x="1005840" y="91440"/>
                  </a:lnTo>
                  <a:lnTo>
                    <a:pt x="10058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13057165" y="6027210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80" h="0">
                  <a:moveTo>
                    <a:pt x="0" y="0"/>
                  </a:moveTo>
                  <a:lnTo>
                    <a:pt x="64007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0954042" y="5981496"/>
              <a:ext cx="3566160" cy="182880"/>
            </a:xfrm>
            <a:custGeom>
              <a:avLst/>
              <a:gdLst/>
              <a:ahLst/>
              <a:cxnLst/>
              <a:rect l="l" t="t" r="r" b="b"/>
              <a:pathLst>
                <a:path w="3566159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566159" h="182879">
                  <a:moveTo>
                    <a:pt x="365760" y="91440"/>
                  </a:moveTo>
                  <a:lnTo>
                    <a:pt x="274320" y="91440"/>
                  </a:lnTo>
                  <a:lnTo>
                    <a:pt x="274320" y="182880"/>
                  </a:lnTo>
                  <a:lnTo>
                    <a:pt x="365760" y="182880"/>
                  </a:lnTo>
                  <a:lnTo>
                    <a:pt x="365760" y="91440"/>
                  </a:lnTo>
                  <a:close/>
                </a:path>
                <a:path w="3566159" h="182879">
                  <a:moveTo>
                    <a:pt x="914400" y="91440"/>
                  </a:moveTo>
                  <a:lnTo>
                    <a:pt x="731520" y="91440"/>
                  </a:lnTo>
                  <a:lnTo>
                    <a:pt x="731520" y="182880"/>
                  </a:lnTo>
                  <a:lnTo>
                    <a:pt x="914400" y="182880"/>
                  </a:lnTo>
                  <a:lnTo>
                    <a:pt x="914400" y="91440"/>
                  </a:lnTo>
                  <a:close/>
                </a:path>
                <a:path w="3566159" h="182879">
                  <a:moveTo>
                    <a:pt x="1097280" y="91440"/>
                  </a:moveTo>
                  <a:lnTo>
                    <a:pt x="1005840" y="91440"/>
                  </a:lnTo>
                  <a:lnTo>
                    <a:pt x="1005840" y="182880"/>
                  </a:lnTo>
                  <a:lnTo>
                    <a:pt x="1097280" y="182880"/>
                  </a:lnTo>
                  <a:lnTo>
                    <a:pt x="1097280" y="91440"/>
                  </a:lnTo>
                  <a:close/>
                </a:path>
                <a:path w="3566159" h="182879">
                  <a:moveTo>
                    <a:pt x="2926080" y="0"/>
                  </a:moveTo>
                  <a:lnTo>
                    <a:pt x="2834640" y="0"/>
                  </a:lnTo>
                  <a:lnTo>
                    <a:pt x="2834640" y="91440"/>
                  </a:lnTo>
                  <a:lnTo>
                    <a:pt x="2926080" y="91440"/>
                  </a:lnTo>
                  <a:lnTo>
                    <a:pt x="2926080" y="0"/>
                  </a:lnTo>
                  <a:close/>
                </a:path>
                <a:path w="3566159" h="182879">
                  <a:moveTo>
                    <a:pt x="3566160" y="0"/>
                  </a:moveTo>
                  <a:lnTo>
                    <a:pt x="3383280" y="0"/>
                  </a:lnTo>
                  <a:lnTo>
                    <a:pt x="3383280" y="91440"/>
                  </a:lnTo>
                  <a:lnTo>
                    <a:pt x="3566160" y="91440"/>
                  </a:lnTo>
                  <a:lnTo>
                    <a:pt x="3566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2234206" y="6118650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 h="0">
                  <a:moveTo>
                    <a:pt x="0" y="0"/>
                  </a:moveTo>
                  <a:lnTo>
                    <a:pt x="36575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12691403" y="6072936"/>
              <a:ext cx="1188720" cy="91440"/>
            </a:xfrm>
            <a:custGeom>
              <a:avLst/>
              <a:gdLst/>
              <a:ahLst/>
              <a:cxnLst/>
              <a:rect l="l" t="t" r="r" b="b"/>
              <a:pathLst>
                <a:path w="1188719" h="91439">
                  <a:moveTo>
                    <a:pt x="18288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82880" y="91440"/>
                  </a:lnTo>
                  <a:lnTo>
                    <a:pt x="182880" y="0"/>
                  </a:lnTo>
                  <a:close/>
                </a:path>
                <a:path w="1188719" h="91439">
                  <a:moveTo>
                    <a:pt x="457200" y="0"/>
                  </a:moveTo>
                  <a:lnTo>
                    <a:pt x="365760" y="0"/>
                  </a:lnTo>
                  <a:lnTo>
                    <a:pt x="365760" y="91440"/>
                  </a:lnTo>
                  <a:lnTo>
                    <a:pt x="457200" y="91440"/>
                  </a:lnTo>
                  <a:lnTo>
                    <a:pt x="457200" y="0"/>
                  </a:lnTo>
                  <a:close/>
                </a:path>
                <a:path w="1188719" h="91439">
                  <a:moveTo>
                    <a:pt x="731520" y="0"/>
                  </a:moveTo>
                  <a:lnTo>
                    <a:pt x="640080" y="0"/>
                  </a:lnTo>
                  <a:lnTo>
                    <a:pt x="640080" y="91440"/>
                  </a:lnTo>
                  <a:lnTo>
                    <a:pt x="731520" y="91440"/>
                  </a:lnTo>
                  <a:lnTo>
                    <a:pt x="731520" y="0"/>
                  </a:lnTo>
                  <a:close/>
                </a:path>
                <a:path w="1188719" h="91439">
                  <a:moveTo>
                    <a:pt x="1005840" y="0"/>
                  </a:moveTo>
                  <a:lnTo>
                    <a:pt x="822960" y="0"/>
                  </a:lnTo>
                  <a:lnTo>
                    <a:pt x="822960" y="91440"/>
                  </a:lnTo>
                  <a:lnTo>
                    <a:pt x="1005840" y="91440"/>
                  </a:lnTo>
                  <a:lnTo>
                    <a:pt x="1005840" y="0"/>
                  </a:lnTo>
                  <a:close/>
                </a:path>
                <a:path w="1188719" h="91439">
                  <a:moveTo>
                    <a:pt x="1188720" y="0"/>
                  </a:moveTo>
                  <a:lnTo>
                    <a:pt x="1097280" y="0"/>
                  </a:lnTo>
                  <a:lnTo>
                    <a:pt x="1097280" y="91440"/>
                  </a:lnTo>
                  <a:lnTo>
                    <a:pt x="1188720" y="91440"/>
                  </a:lnTo>
                  <a:lnTo>
                    <a:pt x="11887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13971565" y="611865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19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10954042" y="6072936"/>
              <a:ext cx="3749040" cy="182880"/>
            </a:xfrm>
            <a:custGeom>
              <a:avLst/>
              <a:gdLst/>
              <a:ahLst/>
              <a:cxnLst/>
              <a:rect l="l" t="t" r="r" b="b"/>
              <a:pathLst>
                <a:path w="3749040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749040" h="182879">
                  <a:moveTo>
                    <a:pt x="365760" y="91440"/>
                  </a:moveTo>
                  <a:lnTo>
                    <a:pt x="182880" y="91440"/>
                  </a:lnTo>
                  <a:lnTo>
                    <a:pt x="182880" y="182880"/>
                  </a:lnTo>
                  <a:lnTo>
                    <a:pt x="365760" y="182880"/>
                  </a:lnTo>
                  <a:lnTo>
                    <a:pt x="365760" y="91440"/>
                  </a:lnTo>
                  <a:close/>
                </a:path>
                <a:path w="3749040" h="182879">
                  <a:moveTo>
                    <a:pt x="3749040" y="0"/>
                  </a:moveTo>
                  <a:lnTo>
                    <a:pt x="3657600" y="0"/>
                  </a:lnTo>
                  <a:lnTo>
                    <a:pt x="3657600" y="91440"/>
                  </a:lnTo>
                  <a:lnTo>
                    <a:pt x="3749040" y="91440"/>
                  </a:lnTo>
                  <a:lnTo>
                    <a:pt x="3749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1411246" y="6210090"/>
              <a:ext cx="548640" cy="0"/>
            </a:xfrm>
            <a:custGeom>
              <a:avLst/>
              <a:gdLst/>
              <a:ahLst/>
              <a:cxnLst/>
              <a:rect l="l" t="t" r="r" b="b"/>
              <a:pathLst>
                <a:path w="548640" h="0">
                  <a:moveTo>
                    <a:pt x="0" y="0"/>
                  </a:moveTo>
                  <a:lnTo>
                    <a:pt x="54863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12051322" y="6164376"/>
              <a:ext cx="914400" cy="91440"/>
            </a:xfrm>
            <a:custGeom>
              <a:avLst/>
              <a:gdLst/>
              <a:ahLst/>
              <a:cxnLst/>
              <a:rect l="l" t="t" r="r" b="b"/>
              <a:pathLst>
                <a:path w="91440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914400" h="91439">
                  <a:moveTo>
                    <a:pt x="640080" y="0"/>
                  </a:moveTo>
                  <a:lnTo>
                    <a:pt x="457200" y="0"/>
                  </a:lnTo>
                  <a:lnTo>
                    <a:pt x="457200" y="91440"/>
                  </a:lnTo>
                  <a:lnTo>
                    <a:pt x="640080" y="91440"/>
                  </a:lnTo>
                  <a:lnTo>
                    <a:pt x="640080" y="0"/>
                  </a:lnTo>
                  <a:close/>
                </a:path>
                <a:path w="914400" h="91439">
                  <a:moveTo>
                    <a:pt x="914400" y="0"/>
                  </a:moveTo>
                  <a:lnTo>
                    <a:pt x="731520" y="0"/>
                  </a:lnTo>
                  <a:lnTo>
                    <a:pt x="731520" y="91440"/>
                  </a:lnTo>
                  <a:lnTo>
                    <a:pt x="914400" y="9144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13240046" y="6210090"/>
              <a:ext cx="1005840" cy="0"/>
            </a:xfrm>
            <a:custGeom>
              <a:avLst/>
              <a:gdLst/>
              <a:ahLst/>
              <a:cxnLst/>
              <a:rect l="l" t="t" r="r" b="b"/>
              <a:pathLst>
                <a:path w="1005840" h="0">
                  <a:moveTo>
                    <a:pt x="0" y="0"/>
                  </a:moveTo>
                  <a:lnTo>
                    <a:pt x="548639" y="0"/>
                  </a:lnTo>
                </a:path>
                <a:path w="1005840" h="0">
                  <a:moveTo>
                    <a:pt x="640079" y="0"/>
                  </a:moveTo>
                  <a:lnTo>
                    <a:pt x="100583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10954042" y="6255816"/>
              <a:ext cx="365760" cy="91440"/>
            </a:xfrm>
            <a:custGeom>
              <a:avLst/>
              <a:gdLst/>
              <a:ahLst/>
              <a:cxnLst/>
              <a:rect l="l" t="t" r="r" b="b"/>
              <a:pathLst>
                <a:path w="365759" h="91439">
                  <a:moveTo>
                    <a:pt x="18288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82880" y="91440"/>
                  </a:lnTo>
                  <a:lnTo>
                    <a:pt x="182880" y="0"/>
                  </a:lnTo>
                  <a:close/>
                </a:path>
                <a:path w="365759" h="91439">
                  <a:moveTo>
                    <a:pt x="36576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11594125" y="6301530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79" h="0">
                  <a:moveTo>
                    <a:pt x="0" y="0"/>
                  </a:moveTo>
                  <a:lnTo>
                    <a:pt x="274319" y="0"/>
                  </a:lnTo>
                </a:path>
                <a:path w="640079" h="0">
                  <a:moveTo>
                    <a:pt x="365759" y="0"/>
                  </a:moveTo>
                  <a:lnTo>
                    <a:pt x="64007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12691403" y="6255816"/>
              <a:ext cx="822960" cy="91440"/>
            </a:xfrm>
            <a:custGeom>
              <a:avLst/>
              <a:gdLst/>
              <a:ahLst/>
              <a:cxnLst/>
              <a:rect l="l" t="t" r="r" b="b"/>
              <a:pathLst>
                <a:path w="822959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822959" h="91439">
                  <a:moveTo>
                    <a:pt x="365760" y="0"/>
                  </a:moveTo>
                  <a:lnTo>
                    <a:pt x="182880" y="0"/>
                  </a:lnTo>
                  <a:lnTo>
                    <a:pt x="18288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  <a:path w="822959" h="91439">
                  <a:moveTo>
                    <a:pt x="548640" y="0"/>
                  </a:moveTo>
                  <a:lnTo>
                    <a:pt x="457200" y="0"/>
                  </a:lnTo>
                  <a:lnTo>
                    <a:pt x="457200" y="91440"/>
                  </a:lnTo>
                  <a:lnTo>
                    <a:pt x="548640" y="91440"/>
                  </a:lnTo>
                  <a:lnTo>
                    <a:pt x="548640" y="0"/>
                  </a:lnTo>
                  <a:close/>
                </a:path>
                <a:path w="822959" h="91439">
                  <a:moveTo>
                    <a:pt x="822960" y="0"/>
                  </a:moveTo>
                  <a:lnTo>
                    <a:pt x="731520" y="0"/>
                  </a:lnTo>
                  <a:lnTo>
                    <a:pt x="731520" y="91440"/>
                  </a:lnTo>
                  <a:lnTo>
                    <a:pt x="822960" y="91440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13697246" y="6301530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 h="0">
                  <a:moveTo>
                    <a:pt x="0" y="0"/>
                  </a:moveTo>
                  <a:lnTo>
                    <a:pt x="36575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10954042" y="6255816"/>
              <a:ext cx="3749040" cy="182880"/>
            </a:xfrm>
            <a:custGeom>
              <a:avLst/>
              <a:gdLst/>
              <a:ahLst/>
              <a:cxnLst/>
              <a:rect l="l" t="t" r="r" b="b"/>
              <a:pathLst>
                <a:path w="3749040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749040" h="182879">
                  <a:moveTo>
                    <a:pt x="274320" y="91440"/>
                  </a:moveTo>
                  <a:lnTo>
                    <a:pt x="182880" y="91440"/>
                  </a:lnTo>
                  <a:lnTo>
                    <a:pt x="182880" y="182880"/>
                  </a:lnTo>
                  <a:lnTo>
                    <a:pt x="274320" y="182880"/>
                  </a:lnTo>
                  <a:lnTo>
                    <a:pt x="274320" y="91440"/>
                  </a:lnTo>
                  <a:close/>
                </a:path>
                <a:path w="3749040" h="182879">
                  <a:moveTo>
                    <a:pt x="3474720" y="0"/>
                  </a:moveTo>
                  <a:lnTo>
                    <a:pt x="3291840" y="0"/>
                  </a:lnTo>
                  <a:lnTo>
                    <a:pt x="3291840" y="91440"/>
                  </a:lnTo>
                  <a:lnTo>
                    <a:pt x="3474720" y="91440"/>
                  </a:lnTo>
                  <a:lnTo>
                    <a:pt x="3474720" y="0"/>
                  </a:lnTo>
                  <a:close/>
                </a:path>
                <a:path w="3749040" h="182879">
                  <a:moveTo>
                    <a:pt x="3749040" y="0"/>
                  </a:moveTo>
                  <a:lnTo>
                    <a:pt x="3566160" y="0"/>
                  </a:lnTo>
                  <a:lnTo>
                    <a:pt x="3566160" y="91440"/>
                  </a:lnTo>
                  <a:lnTo>
                    <a:pt x="3749040" y="91440"/>
                  </a:lnTo>
                  <a:lnTo>
                    <a:pt x="3749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1319806" y="6392970"/>
              <a:ext cx="1920239" cy="0"/>
            </a:xfrm>
            <a:custGeom>
              <a:avLst/>
              <a:gdLst/>
              <a:ahLst/>
              <a:cxnLst/>
              <a:rect l="l" t="t" r="r" b="b"/>
              <a:pathLst>
                <a:path w="1920240" h="0">
                  <a:moveTo>
                    <a:pt x="0" y="0"/>
                  </a:moveTo>
                  <a:lnTo>
                    <a:pt x="731519" y="0"/>
                  </a:lnTo>
                </a:path>
                <a:path w="1920240" h="0">
                  <a:moveTo>
                    <a:pt x="822959" y="0"/>
                  </a:moveTo>
                  <a:lnTo>
                    <a:pt x="1188719" y="0"/>
                  </a:lnTo>
                </a:path>
                <a:path w="1920240" h="0">
                  <a:moveTo>
                    <a:pt x="1645919" y="0"/>
                  </a:moveTo>
                  <a:lnTo>
                    <a:pt x="192023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13331482" y="6347256"/>
              <a:ext cx="548640" cy="91440"/>
            </a:xfrm>
            <a:custGeom>
              <a:avLst/>
              <a:gdLst/>
              <a:ahLst/>
              <a:cxnLst/>
              <a:rect l="l" t="t" r="r" b="b"/>
              <a:pathLst>
                <a:path w="54864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548640" h="91439">
                  <a:moveTo>
                    <a:pt x="36576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  <a:path w="548640" h="91439">
                  <a:moveTo>
                    <a:pt x="548640" y="0"/>
                  </a:moveTo>
                  <a:lnTo>
                    <a:pt x="457200" y="0"/>
                  </a:lnTo>
                  <a:lnTo>
                    <a:pt x="457200" y="91440"/>
                  </a:lnTo>
                  <a:lnTo>
                    <a:pt x="548640" y="91440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14154446" y="639297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19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10954042" y="6438696"/>
              <a:ext cx="1280160" cy="91440"/>
            </a:xfrm>
            <a:custGeom>
              <a:avLst/>
              <a:gdLst/>
              <a:ahLst/>
              <a:cxnLst/>
              <a:rect l="l" t="t" r="r" b="b"/>
              <a:pathLst>
                <a:path w="1280159" h="91440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1280159" h="91440">
                  <a:moveTo>
                    <a:pt x="36576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  <a:path w="1280159" h="91440">
                  <a:moveTo>
                    <a:pt x="1005840" y="0"/>
                  </a:moveTo>
                  <a:lnTo>
                    <a:pt x="914400" y="0"/>
                  </a:lnTo>
                  <a:lnTo>
                    <a:pt x="914400" y="91440"/>
                  </a:lnTo>
                  <a:lnTo>
                    <a:pt x="1005840" y="91440"/>
                  </a:lnTo>
                  <a:lnTo>
                    <a:pt x="1005840" y="0"/>
                  </a:lnTo>
                  <a:close/>
                </a:path>
                <a:path w="1280159" h="91440">
                  <a:moveTo>
                    <a:pt x="1280160" y="0"/>
                  </a:moveTo>
                  <a:lnTo>
                    <a:pt x="1097280" y="0"/>
                  </a:lnTo>
                  <a:lnTo>
                    <a:pt x="1097280" y="91440"/>
                  </a:lnTo>
                  <a:lnTo>
                    <a:pt x="1280160" y="91440"/>
                  </a:lnTo>
                  <a:lnTo>
                    <a:pt x="1280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12325646" y="6484410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 h="0">
                  <a:moveTo>
                    <a:pt x="0" y="0"/>
                  </a:moveTo>
                  <a:lnTo>
                    <a:pt x="36575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12782842" y="6438696"/>
              <a:ext cx="1188720" cy="91440"/>
            </a:xfrm>
            <a:custGeom>
              <a:avLst/>
              <a:gdLst/>
              <a:ahLst/>
              <a:cxnLst/>
              <a:rect l="l" t="t" r="r" b="b"/>
              <a:pathLst>
                <a:path w="1188719" h="91440">
                  <a:moveTo>
                    <a:pt x="18288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82880" y="91440"/>
                  </a:lnTo>
                  <a:lnTo>
                    <a:pt x="182880" y="0"/>
                  </a:lnTo>
                  <a:close/>
                </a:path>
                <a:path w="1188719" h="91440">
                  <a:moveTo>
                    <a:pt x="36576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  <a:path w="1188719" h="91440">
                  <a:moveTo>
                    <a:pt x="914400" y="0"/>
                  </a:moveTo>
                  <a:lnTo>
                    <a:pt x="731520" y="0"/>
                  </a:lnTo>
                  <a:lnTo>
                    <a:pt x="731520" y="91440"/>
                  </a:lnTo>
                  <a:lnTo>
                    <a:pt x="914400" y="91440"/>
                  </a:lnTo>
                  <a:lnTo>
                    <a:pt x="914400" y="0"/>
                  </a:lnTo>
                  <a:close/>
                </a:path>
                <a:path w="1188719" h="91440">
                  <a:moveTo>
                    <a:pt x="1188720" y="0"/>
                  </a:moveTo>
                  <a:lnTo>
                    <a:pt x="1097280" y="0"/>
                  </a:lnTo>
                  <a:lnTo>
                    <a:pt x="1097280" y="91440"/>
                  </a:lnTo>
                  <a:lnTo>
                    <a:pt x="1188720" y="91440"/>
                  </a:lnTo>
                  <a:lnTo>
                    <a:pt x="11887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14063006" y="648441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19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10954046" y="653013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40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11136926" y="657585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19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11685562" y="6530136"/>
              <a:ext cx="365760" cy="91440"/>
            </a:xfrm>
            <a:custGeom>
              <a:avLst/>
              <a:gdLst/>
              <a:ahLst/>
              <a:cxnLst/>
              <a:rect l="l" t="t" r="r" b="b"/>
              <a:pathLst>
                <a:path w="365759" h="91440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365759" h="91440">
                  <a:moveTo>
                    <a:pt x="365760" y="0"/>
                  </a:moveTo>
                  <a:lnTo>
                    <a:pt x="182880" y="0"/>
                  </a:lnTo>
                  <a:lnTo>
                    <a:pt x="18288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12234206" y="6575850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 h="0">
                  <a:moveTo>
                    <a:pt x="0" y="0"/>
                  </a:moveTo>
                  <a:lnTo>
                    <a:pt x="36575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12691403" y="6530136"/>
              <a:ext cx="1097280" cy="91440"/>
            </a:xfrm>
            <a:custGeom>
              <a:avLst/>
              <a:gdLst/>
              <a:ahLst/>
              <a:cxnLst/>
              <a:rect l="l" t="t" r="r" b="b"/>
              <a:pathLst>
                <a:path w="1097280" h="91440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1097280" h="91440">
                  <a:moveTo>
                    <a:pt x="640080" y="0"/>
                  </a:moveTo>
                  <a:lnTo>
                    <a:pt x="457200" y="0"/>
                  </a:lnTo>
                  <a:lnTo>
                    <a:pt x="457200" y="91440"/>
                  </a:lnTo>
                  <a:lnTo>
                    <a:pt x="640080" y="91440"/>
                  </a:lnTo>
                  <a:lnTo>
                    <a:pt x="640080" y="0"/>
                  </a:lnTo>
                  <a:close/>
                </a:path>
                <a:path w="1097280" h="91440">
                  <a:moveTo>
                    <a:pt x="822960" y="0"/>
                  </a:moveTo>
                  <a:lnTo>
                    <a:pt x="731520" y="0"/>
                  </a:lnTo>
                  <a:lnTo>
                    <a:pt x="731520" y="91440"/>
                  </a:lnTo>
                  <a:lnTo>
                    <a:pt x="822960" y="91440"/>
                  </a:lnTo>
                  <a:lnTo>
                    <a:pt x="822960" y="0"/>
                  </a:lnTo>
                  <a:close/>
                </a:path>
                <a:path w="1097280" h="91440">
                  <a:moveTo>
                    <a:pt x="1097280" y="0"/>
                  </a:moveTo>
                  <a:lnTo>
                    <a:pt x="1005840" y="0"/>
                  </a:lnTo>
                  <a:lnTo>
                    <a:pt x="1005840" y="91440"/>
                  </a:lnTo>
                  <a:lnTo>
                    <a:pt x="1097280" y="91440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13880125" y="6575850"/>
              <a:ext cx="548640" cy="0"/>
            </a:xfrm>
            <a:custGeom>
              <a:avLst/>
              <a:gdLst/>
              <a:ahLst/>
              <a:cxnLst/>
              <a:rect l="l" t="t" r="r" b="b"/>
              <a:pathLst>
                <a:path w="548640" h="0">
                  <a:moveTo>
                    <a:pt x="0" y="0"/>
                  </a:moveTo>
                  <a:lnTo>
                    <a:pt x="54863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10954046" y="662157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40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11136926" y="666729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11685565" y="662157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40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11868446" y="666729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12325646" y="662157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40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12599965" y="6667290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 h="0">
                  <a:moveTo>
                    <a:pt x="0" y="0"/>
                  </a:moveTo>
                  <a:lnTo>
                    <a:pt x="36575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13057162" y="6621576"/>
              <a:ext cx="365760" cy="91440"/>
            </a:xfrm>
            <a:custGeom>
              <a:avLst/>
              <a:gdLst/>
              <a:ahLst/>
              <a:cxnLst/>
              <a:rect l="l" t="t" r="r" b="b"/>
              <a:pathLst>
                <a:path w="365759" h="91440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365759" h="91440">
                  <a:moveTo>
                    <a:pt x="365760" y="0"/>
                  </a:moveTo>
                  <a:lnTo>
                    <a:pt x="274320" y="0"/>
                  </a:lnTo>
                  <a:lnTo>
                    <a:pt x="274320" y="91440"/>
                  </a:lnTo>
                  <a:lnTo>
                    <a:pt x="365760" y="91440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13697246" y="666729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19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10954042" y="6621576"/>
              <a:ext cx="3749040" cy="182880"/>
            </a:xfrm>
            <a:custGeom>
              <a:avLst/>
              <a:gdLst/>
              <a:ahLst/>
              <a:cxnLst/>
              <a:rect l="l" t="t" r="r" b="b"/>
              <a:pathLst>
                <a:path w="3749040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749040" h="182879">
                  <a:moveTo>
                    <a:pt x="274320" y="91440"/>
                  </a:moveTo>
                  <a:lnTo>
                    <a:pt x="182880" y="91440"/>
                  </a:lnTo>
                  <a:lnTo>
                    <a:pt x="182880" y="182880"/>
                  </a:lnTo>
                  <a:lnTo>
                    <a:pt x="274320" y="182880"/>
                  </a:lnTo>
                  <a:lnTo>
                    <a:pt x="274320" y="91440"/>
                  </a:lnTo>
                  <a:close/>
                </a:path>
                <a:path w="3749040" h="182879">
                  <a:moveTo>
                    <a:pt x="640080" y="91440"/>
                  </a:moveTo>
                  <a:lnTo>
                    <a:pt x="548640" y="91440"/>
                  </a:lnTo>
                  <a:lnTo>
                    <a:pt x="548640" y="182880"/>
                  </a:lnTo>
                  <a:lnTo>
                    <a:pt x="640080" y="182880"/>
                  </a:lnTo>
                  <a:lnTo>
                    <a:pt x="640080" y="91440"/>
                  </a:lnTo>
                  <a:close/>
                </a:path>
                <a:path w="3749040" h="182879">
                  <a:moveTo>
                    <a:pt x="1005840" y="91440"/>
                  </a:moveTo>
                  <a:lnTo>
                    <a:pt x="914400" y="91440"/>
                  </a:lnTo>
                  <a:lnTo>
                    <a:pt x="914400" y="182880"/>
                  </a:lnTo>
                  <a:lnTo>
                    <a:pt x="1005840" y="182880"/>
                  </a:lnTo>
                  <a:lnTo>
                    <a:pt x="1005840" y="91440"/>
                  </a:lnTo>
                  <a:close/>
                </a:path>
                <a:path w="3749040" h="182879">
                  <a:moveTo>
                    <a:pt x="1280160" y="91440"/>
                  </a:moveTo>
                  <a:lnTo>
                    <a:pt x="1188720" y="91440"/>
                  </a:lnTo>
                  <a:lnTo>
                    <a:pt x="1188720" y="182880"/>
                  </a:lnTo>
                  <a:lnTo>
                    <a:pt x="1280160" y="182880"/>
                  </a:lnTo>
                  <a:lnTo>
                    <a:pt x="1280160" y="91440"/>
                  </a:lnTo>
                  <a:close/>
                </a:path>
                <a:path w="3749040" h="182879">
                  <a:moveTo>
                    <a:pt x="1463040" y="91440"/>
                  </a:moveTo>
                  <a:lnTo>
                    <a:pt x="1371600" y="91440"/>
                  </a:lnTo>
                  <a:lnTo>
                    <a:pt x="1371600" y="182880"/>
                  </a:lnTo>
                  <a:lnTo>
                    <a:pt x="1463040" y="182880"/>
                  </a:lnTo>
                  <a:lnTo>
                    <a:pt x="1463040" y="91440"/>
                  </a:lnTo>
                  <a:close/>
                </a:path>
                <a:path w="3749040" h="182879">
                  <a:moveTo>
                    <a:pt x="3474720" y="0"/>
                  </a:moveTo>
                  <a:lnTo>
                    <a:pt x="3291840" y="0"/>
                  </a:lnTo>
                  <a:lnTo>
                    <a:pt x="3291840" y="91440"/>
                  </a:lnTo>
                  <a:lnTo>
                    <a:pt x="3474720" y="91440"/>
                  </a:lnTo>
                  <a:lnTo>
                    <a:pt x="3474720" y="0"/>
                  </a:lnTo>
                  <a:close/>
                </a:path>
                <a:path w="3749040" h="182879">
                  <a:moveTo>
                    <a:pt x="3749040" y="0"/>
                  </a:moveTo>
                  <a:lnTo>
                    <a:pt x="3566160" y="0"/>
                  </a:lnTo>
                  <a:lnTo>
                    <a:pt x="3566160" y="91440"/>
                  </a:lnTo>
                  <a:lnTo>
                    <a:pt x="3749040" y="91440"/>
                  </a:lnTo>
                  <a:lnTo>
                    <a:pt x="3749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12508525" y="675873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20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12965722" y="6713016"/>
              <a:ext cx="640080" cy="91440"/>
            </a:xfrm>
            <a:custGeom>
              <a:avLst/>
              <a:gdLst/>
              <a:ahLst/>
              <a:cxnLst/>
              <a:rect l="l" t="t" r="r" b="b"/>
              <a:pathLst>
                <a:path w="640080" h="91440">
                  <a:moveTo>
                    <a:pt x="18288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82880" y="91440"/>
                  </a:lnTo>
                  <a:lnTo>
                    <a:pt x="182880" y="0"/>
                  </a:lnTo>
                  <a:close/>
                </a:path>
                <a:path w="640080" h="91440">
                  <a:moveTo>
                    <a:pt x="457200" y="0"/>
                  </a:moveTo>
                  <a:lnTo>
                    <a:pt x="365760" y="0"/>
                  </a:lnTo>
                  <a:lnTo>
                    <a:pt x="365760" y="91440"/>
                  </a:lnTo>
                  <a:lnTo>
                    <a:pt x="457200" y="91440"/>
                  </a:lnTo>
                  <a:lnTo>
                    <a:pt x="457200" y="0"/>
                  </a:lnTo>
                  <a:close/>
                </a:path>
                <a:path w="640080" h="91440">
                  <a:moveTo>
                    <a:pt x="640080" y="0"/>
                  </a:moveTo>
                  <a:lnTo>
                    <a:pt x="548640" y="0"/>
                  </a:lnTo>
                  <a:lnTo>
                    <a:pt x="548640" y="91440"/>
                  </a:lnTo>
                  <a:lnTo>
                    <a:pt x="640080" y="91440"/>
                  </a:lnTo>
                  <a:lnTo>
                    <a:pt x="6400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13880125" y="675873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19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11685562" y="6713016"/>
              <a:ext cx="2926080" cy="182880"/>
            </a:xfrm>
            <a:custGeom>
              <a:avLst/>
              <a:gdLst/>
              <a:ahLst/>
              <a:cxnLst/>
              <a:rect l="l" t="t" r="r" b="b"/>
              <a:pathLst>
                <a:path w="2926080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2926080" h="182879">
                  <a:moveTo>
                    <a:pt x="2926080" y="0"/>
                  </a:moveTo>
                  <a:lnTo>
                    <a:pt x="2834640" y="0"/>
                  </a:lnTo>
                  <a:lnTo>
                    <a:pt x="2834640" y="91440"/>
                  </a:lnTo>
                  <a:lnTo>
                    <a:pt x="2926080" y="91440"/>
                  </a:lnTo>
                  <a:lnTo>
                    <a:pt x="29260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11868446" y="6850170"/>
              <a:ext cx="731520" cy="0"/>
            </a:xfrm>
            <a:custGeom>
              <a:avLst/>
              <a:gdLst/>
              <a:ahLst/>
              <a:cxnLst/>
              <a:rect l="l" t="t" r="r" b="b"/>
              <a:pathLst>
                <a:path w="731520" h="0">
                  <a:moveTo>
                    <a:pt x="0" y="0"/>
                  </a:moveTo>
                  <a:lnTo>
                    <a:pt x="274319" y="0"/>
                  </a:lnTo>
                </a:path>
                <a:path w="731520" h="0">
                  <a:moveTo>
                    <a:pt x="457199" y="0"/>
                  </a:moveTo>
                  <a:lnTo>
                    <a:pt x="7315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12691403" y="6804456"/>
              <a:ext cx="2011680" cy="91440"/>
            </a:xfrm>
            <a:custGeom>
              <a:avLst/>
              <a:gdLst/>
              <a:ahLst/>
              <a:cxnLst/>
              <a:rect l="l" t="t" r="r" b="b"/>
              <a:pathLst>
                <a:path w="2011680" h="91440">
                  <a:moveTo>
                    <a:pt x="18288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182880" y="91440"/>
                  </a:lnTo>
                  <a:lnTo>
                    <a:pt x="182880" y="0"/>
                  </a:lnTo>
                  <a:close/>
                </a:path>
                <a:path w="2011680" h="91440">
                  <a:moveTo>
                    <a:pt x="457200" y="0"/>
                  </a:moveTo>
                  <a:lnTo>
                    <a:pt x="365760" y="0"/>
                  </a:lnTo>
                  <a:lnTo>
                    <a:pt x="365760" y="91440"/>
                  </a:lnTo>
                  <a:lnTo>
                    <a:pt x="457200" y="91440"/>
                  </a:lnTo>
                  <a:lnTo>
                    <a:pt x="457200" y="0"/>
                  </a:lnTo>
                  <a:close/>
                </a:path>
                <a:path w="2011680" h="91440">
                  <a:moveTo>
                    <a:pt x="1005840" y="0"/>
                  </a:moveTo>
                  <a:lnTo>
                    <a:pt x="822960" y="0"/>
                  </a:lnTo>
                  <a:lnTo>
                    <a:pt x="822960" y="91440"/>
                  </a:lnTo>
                  <a:lnTo>
                    <a:pt x="1005840" y="91440"/>
                  </a:lnTo>
                  <a:lnTo>
                    <a:pt x="1005840" y="0"/>
                  </a:lnTo>
                  <a:close/>
                </a:path>
                <a:path w="2011680" h="91440">
                  <a:moveTo>
                    <a:pt x="1280160" y="0"/>
                  </a:moveTo>
                  <a:lnTo>
                    <a:pt x="1188720" y="0"/>
                  </a:lnTo>
                  <a:lnTo>
                    <a:pt x="1188720" y="91440"/>
                  </a:lnTo>
                  <a:lnTo>
                    <a:pt x="1280160" y="91440"/>
                  </a:lnTo>
                  <a:lnTo>
                    <a:pt x="1280160" y="0"/>
                  </a:lnTo>
                  <a:close/>
                </a:path>
                <a:path w="2011680" h="91440">
                  <a:moveTo>
                    <a:pt x="1737360" y="0"/>
                  </a:moveTo>
                  <a:lnTo>
                    <a:pt x="1554480" y="0"/>
                  </a:lnTo>
                  <a:lnTo>
                    <a:pt x="1554480" y="91440"/>
                  </a:lnTo>
                  <a:lnTo>
                    <a:pt x="1737360" y="91440"/>
                  </a:lnTo>
                  <a:lnTo>
                    <a:pt x="1737360" y="0"/>
                  </a:lnTo>
                  <a:close/>
                </a:path>
                <a:path w="2011680" h="91440">
                  <a:moveTo>
                    <a:pt x="2011680" y="0"/>
                  </a:moveTo>
                  <a:lnTo>
                    <a:pt x="1828800" y="0"/>
                  </a:lnTo>
                  <a:lnTo>
                    <a:pt x="1828800" y="91440"/>
                  </a:lnTo>
                  <a:lnTo>
                    <a:pt x="2011680" y="91440"/>
                  </a:lnTo>
                  <a:lnTo>
                    <a:pt x="2011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10954046" y="6941610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79" h="0">
                  <a:moveTo>
                    <a:pt x="0" y="0"/>
                  </a:moveTo>
                  <a:lnTo>
                    <a:pt x="64007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11777003" y="6895896"/>
              <a:ext cx="1097280" cy="91440"/>
            </a:xfrm>
            <a:custGeom>
              <a:avLst/>
              <a:gdLst/>
              <a:ahLst/>
              <a:cxnLst/>
              <a:rect l="l" t="t" r="r" b="b"/>
              <a:pathLst>
                <a:path w="1097279" h="91440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1097279" h="91440">
                  <a:moveTo>
                    <a:pt x="274320" y="0"/>
                  </a:moveTo>
                  <a:lnTo>
                    <a:pt x="182880" y="0"/>
                  </a:lnTo>
                  <a:lnTo>
                    <a:pt x="182880" y="91440"/>
                  </a:lnTo>
                  <a:lnTo>
                    <a:pt x="274320" y="91440"/>
                  </a:lnTo>
                  <a:lnTo>
                    <a:pt x="274320" y="0"/>
                  </a:lnTo>
                  <a:close/>
                </a:path>
                <a:path w="1097279" h="91440">
                  <a:moveTo>
                    <a:pt x="457200" y="0"/>
                  </a:moveTo>
                  <a:lnTo>
                    <a:pt x="365760" y="0"/>
                  </a:lnTo>
                  <a:lnTo>
                    <a:pt x="365760" y="91440"/>
                  </a:lnTo>
                  <a:lnTo>
                    <a:pt x="457200" y="91440"/>
                  </a:lnTo>
                  <a:lnTo>
                    <a:pt x="457200" y="0"/>
                  </a:lnTo>
                  <a:close/>
                </a:path>
                <a:path w="1097279" h="91440">
                  <a:moveTo>
                    <a:pt x="822960" y="0"/>
                  </a:moveTo>
                  <a:lnTo>
                    <a:pt x="640080" y="0"/>
                  </a:lnTo>
                  <a:lnTo>
                    <a:pt x="640080" y="91440"/>
                  </a:lnTo>
                  <a:lnTo>
                    <a:pt x="822960" y="91440"/>
                  </a:lnTo>
                  <a:lnTo>
                    <a:pt x="822960" y="0"/>
                  </a:lnTo>
                  <a:close/>
                </a:path>
                <a:path w="1097279" h="91440">
                  <a:moveTo>
                    <a:pt x="1097280" y="0"/>
                  </a:moveTo>
                  <a:lnTo>
                    <a:pt x="1005840" y="0"/>
                  </a:lnTo>
                  <a:lnTo>
                    <a:pt x="1005840" y="91440"/>
                  </a:lnTo>
                  <a:lnTo>
                    <a:pt x="1097280" y="91440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13422925" y="694161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10954042" y="6895896"/>
              <a:ext cx="3383279" cy="182880"/>
            </a:xfrm>
            <a:custGeom>
              <a:avLst/>
              <a:gdLst/>
              <a:ahLst/>
              <a:cxnLst/>
              <a:rect l="l" t="t" r="r" b="b"/>
              <a:pathLst>
                <a:path w="3383280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383280" h="182879">
                  <a:moveTo>
                    <a:pt x="640080" y="91440"/>
                  </a:moveTo>
                  <a:lnTo>
                    <a:pt x="548640" y="91440"/>
                  </a:lnTo>
                  <a:lnTo>
                    <a:pt x="548640" y="182880"/>
                  </a:lnTo>
                  <a:lnTo>
                    <a:pt x="640080" y="182880"/>
                  </a:lnTo>
                  <a:lnTo>
                    <a:pt x="640080" y="91440"/>
                  </a:lnTo>
                  <a:close/>
                </a:path>
                <a:path w="3383280" h="182879">
                  <a:moveTo>
                    <a:pt x="822960" y="91440"/>
                  </a:moveTo>
                  <a:lnTo>
                    <a:pt x="731520" y="91440"/>
                  </a:lnTo>
                  <a:lnTo>
                    <a:pt x="731520" y="182880"/>
                  </a:lnTo>
                  <a:lnTo>
                    <a:pt x="822960" y="182880"/>
                  </a:lnTo>
                  <a:lnTo>
                    <a:pt x="822960" y="91440"/>
                  </a:lnTo>
                  <a:close/>
                </a:path>
                <a:path w="3383280" h="182879">
                  <a:moveTo>
                    <a:pt x="1280160" y="91440"/>
                  </a:moveTo>
                  <a:lnTo>
                    <a:pt x="1097280" y="91440"/>
                  </a:lnTo>
                  <a:lnTo>
                    <a:pt x="1097280" y="182880"/>
                  </a:lnTo>
                  <a:lnTo>
                    <a:pt x="1280160" y="182880"/>
                  </a:lnTo>
                  <a:lnTo>
                    <a:pt x="1280160" y="91440"/>
                  </a:lnTo>
                  <a:close/>
                </a:path>
                <a:path w="3383280" h="182879">
                  <a:moveTo>
                    <a:pt x="3017520" y="0"/>
                  </a:moveTo>
                  <a:lnTo>
                    <a:pt x="2926080" y="0"/>
                  </a:lnTo>
                  <a:lnTo>
                    <a:pt x="2926080" y="91440"/>
                  </a:lnTo>
                  <a:lnTo>
                    <a:pt x="3017520" y="91440"/>
                  </a:lnTo>
                  <a:lnTo>
                    <a:pt x="3017520" y="0"/>
                  </a:lnTo>
                  <a:close/>
                </a:path>
                <a:path w="3383280" h="182879">
                  <a:moveTo>
                    <a:pt x="3200400" y="0"/>
                  </a:moveTo>
                  <a:lnTo>
                    <a:pt x="3108960" y="0"/>
                  </a:lnTo>
                  <a:lnTo>
                    <a:pt x="3108960" y="91440"/>
                  </a:lnTo>
                  <a:lnTo>
                    <a:pt x="3200400" y="91440"/>
                  </a:lnTo>
                  <a:lnTo>
                    <a:pt x="3200400" y="0"/>
                  </a:lnTo>
                  <a:close/>
                </a:path>
                <a:path w="3383280" h="182879">
                  <a:moveTo>
                    <a:pt x="3383280" y="0"/>
                  </a:moveTo>
                  <a:lnTo>
                    <a:pt x="3291840" y="0"/>
                  </a:lnTo>
                  <a:lnTo>
                    <a:pt x="3291840" y="91440"/>
                  </a:lnTo>
                  <a:lnTo>
                    <a:pt x="3383280" y="91440"/>
                  </a:lnTo>
                  <a:lnTo>
                    <a:pt x="3383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12417086" y="7033050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80" h="0">
                  <a:moveTo>
                    <a:pt x="0" y="0"/>
                  </a:moveTo>
                  <a:lnTo>
                    <a:pt x="274319" y="0"/>
                  </a:lnTo>
                </a:path>
                <a:path w="640080" h="0">
                  <a:moveTo>
                    <a:pt x="365759" y="0"/>
                  </a:moveTo>
                  <a:lnTo>
                    <a:pt x="64007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13148603" y="6987336"/>
              <a:ext cx="274320" cy="91440"/>
            </a:xfrm>
            <a:custGeom>
              <a:avLst/>
              <a:gdLst/>
              <a:ahLst/>
              <a:cxnLst/>
              <a:rect l="l" t="t" r="r" b="b"/>
              <a:pathLst>
                <a:path w="274319" h="91440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274319" h="91440">
                  <a:moveTo>
                    <a:pt x="274320" y="0"/>
                  </a:moveTo>
                  <a:lnTo>
                    <a:pt x="182880" y="0"/>
                  </a:lnTo>
                  <a:lnTo>
                    <a:pt x="182880" y="91440"/>
                  </a:lnTo>
                  <a:lnTo>
                    <a:pt x="274320" y="9144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13697246" y="703305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10954042" y="6987336"/>
              <a:ext cx="3749040" cy="182880"/>
            </a:xfrm>
            <a:custGeom>
              <a:avLst/>
              <a:gdLst/>
              <a:ahLst/>
              <a:cxnLst/>
              <a:rect l="l" t="t" r="r" b="b"/>
              <a:pathLst>
                <a:path w="3749040" h="182879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749040" h="182879">
                  <a:moveTo>
                    <a:pt x="457200" y="91440"/>
                  </a:moveTo>
                  <a:lnTo>
                    <a:pt x="182880" y="91440"/>
                  </a:lnTo>
                  <a:lnTo>
                    <a:pt x="182880" y="182880"/>
                  </a:lnTo>
                  <a:lnTo>
                    <a:pt x="457200" y="182880"/>
                  </a:lnTo>
                  <a:lnTo>
                    <a:pt x="457200" y="91440"/>
                  </a:lnTo>
                  <a:close/>
                </a:path>
                <a:path w="3749040" h="182879">
                  <a:moveTo>
                    <a:pt x="640080" y="91440"/>
                  </a:moveTo>
                  <a:lnTo>
                    <a:pt x="548640" y="91440"/>
                  </a:lnTo>
                  <a:lnTo>
                    <a:pt x="548640" y="182880"/>
                  </a:lnTo>
                  <a:lnTo>
                    <a:pt x="640080" y="182880"/>
                  </a:lnTo>
                  <a:lnTo>
                    <a:pt x="640080" y="91440"/>
                  </a:lnTo>
                  <a:close/>
                </a:path>
                <a:path w="3749040" h="182879">
                  <a:moveTo>
                    <a:pt x="822960" y="91440"/>
                  </a:moveTo>
                  <a:lnTo>
                    <a:pt x="731520" y="91440"/>
                  </a:lnTo>
                  <a:lnTo>
                    <a:pt x="731520" y="182880"/>
                  </a:lnTo>
                  <a:lnTo>
                    <a:pt x="822960" y="182880"/>
                  </a:lnTo>
                  <a:lnTo>
                    <a:pt x="822960" y="91440"/>
                  </a:lnTo>
                  <a:close/>
                </a:path>
                <a:path w="3749040" h="182879">
                  <a:moveTo>
                    <a:pt x="1005840" y="91440"/>
                  </a:moveTo>
                  <a:lnTo>
                    <a:pt x="914400" y="91440"/>
                  </a:lnTo>
                  <a:lnTo>
                    <a:pt x="914400" y="182880"/>
                  </a:lnTo>
                  <a:lnTo>
                    <a:pt x="1005840" y="182880"/>
                  </a:lnTo>
                  <a:lnTo>
                    <a:pt x="1005840" y="91440"/>
                  </a:lnTo>
                  <a:close/>
                </a:path>
                <a:path w="3749040" h="182879">
                  <a:moveTo>
                    <a:pt x="1280160" y="91440"/>
                  </a:moveTo>
                  <a:lnTo>
                    <a:pt x="1188720" y="91440"/>
                  </a:lnTo>
                  <a:lnTo>
                    <a:pt x="1188720" y="182880"/>
                  </a:lnTo>
                  <a:lnTo>
                    <a:pt x="1280160" y="182880"/>
                  </a:lnTo>
                  <a:lnTo>
                    <a:pt x="1280160" y="91440"/>
                  </a:lnTo>
                  <a:close/>
                </a:path>
                <a:path w="3749040" h="182879">
                  <a:moveTo>
                    <a:pt x="1463040" y="91440"/>
                  </a:moveTo>
                  <a:lnTo>
                    <a:pt x="1371600" y="91440"/>
                  </a:lnTo>
                  <a:lnTo>
                    <a:pt x="1371600" y="182880"/>
                  </a:lnTo>
                  <a:lnTo>
                    <a:pt x="1463040" y="182880"/>
                  </a:lnTo>
                  <a:lnTo>
                    <a:pt x="1463040" y="91440"/>
                  </a:lnTo>
                  <a:close/>
                </a:path>
                <a:path w="3749040" h="182879">
                  <a:moveTo>
                    <a:pt x="3383280" y="0"/>
                  </a:moveTo>
                  <a:lnTo>
                    <a:pt x="3291840" y="0"/>
                  </a:lnTo>
                  <a:lnTo>
                    <a:pt x="3291840" y="91440"/>
                  </a:lnTo>
                  <a:lnTo>
                    <a:pt x="3383280" y="91440"/>
                  </a:lnTo>
                  <a:lnTo>
                    <a:pt x="3383280" y="0"/>
                  </a:lnTo>
                  <a:close/>
                </a:path>
                <a:path w="3749040" h="182879">
                  <a:moveTo>
                    <a:pt x="3749040" y="0"/>
                  </a:moveTo>
                  <a:lnTo>
                    <a:pt x="3657600" y="0"/>
                  </a:lnTo>
                  <a:lnTo>
                    <a:pt x="3657600" y="91440"/>
                  </a:lnTo>
                  <a:lnTo>
                    <a:pt x="3749040" y="91440"/>
                  </a:lnTo>
                  <a:lnTo>
                    <a:pt x="3749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12691406" y="7124489"/>
              <a:ext cx="1828800" cy="0"/>
            </a:xfrm>
            <a:custGeom>
              <a:avLst/>
              <a:gdLst/>
              <a:ahLst/>
              <a:cxnLst/>
              <a:rect l="l" t="t" r="r" b="b"/>
              <a:pathLst>
                <a:path w="1828800" h="0">
                  <a:moveTo>
                    <a:pt x="0" y="0"/>
                  </a:moveTo>
                  <a:lnTo>
                    <a:pt x="274319" y="0"/>
                  </a:lnTo>
                </a:path>
                <a:path w="1828800" h="0">
                  <a:moveTo>
                    <a:pt x="365759" y="0"/>
                  </a:moveTo>
                  <a:lnTo>
                    <a:pt x="1005839" y="0"/>
                  </a:lnTo>
                </a:path>
                <a:path w="1828800" h="0">
                  <a:moveTo>
                    <a:pt x="1188719" y="0"/>
                  </a:moveTo>
                  <a:lnTo>
                    <a:pt x="182879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10954042" y="7078776"/>
              <a:ext cx="3749040" cy="274320"/>
            </a:xfrm>
            <a:custGeom>
              <a:avLst/>
              <a:gdLst/>
              <a:ahLst/>
              <a:cxnLst/>
              <a:rect l="l" t="t" r="r" b="b"/>
              <a:pathLst>
                <a:path w="3749040" h="274320">
                  <a:moveTo>
                    <a:pt x="91440" y="91440"/>
                  </a:moveTo>
                  <a:lnTo>
                    <a:pt x="0" y="91440"/>
                  </a:lnTo>
                  <a:lnTo>
                    <a:pt x="0" y="182880"/>
                  </a:lnTo>
                  <a:lnTo>
                    <a:pt x="0" y="274320"/>
                  </a:lnTo>
                  <a:lnTo>
                    <a:pt x="91440" y="274320"/>
                  </a:lnTo>
                  <a:lnTo>
                    <a:pt x="91440" y="182880"/>
                  </a:lnTo>
                  <a:lnTo>
                    <a:pt x="91440" y="91440"/>
                  </a:lnTo>
                  <a:close/>
                </a:path>
                <a:path w="3749040" h="274320">
                  <a:moveTo>
                    <a:pt x="457200" y="91440"/>
                  </a:moveTo>
                  <a:lnTo>
                    <a:pt x="182880" y="91440"/>
                  </a:lnTo>
                  <a:lnTo>
                    <a:pt x="182880" y="182880"/>
                  </a:lnTo>
                  <a:lnTo>
                    <a:pt x="182880" y="274320"/>
                  </a:lnTo>
                  <a:lnTo>
                    <a:pt x="457200" y="274320"/>
                  </a:lnTo>
                  <a:lnTo>
                    <a:pt x="457200" y="182880"/>
                  </a:lnTo>
                  <a:lnTo>
                    <a:pt x="457200" y="91440"/>
                  </a:lnTo>
                  <a:close/>
                </a:path>
                <a:path w="3749040" h="274320">
                  <a:moveTo>
                    <a:pt x="640080" y="91440"/>
                  </a:moveTo>
                  <a:lnTo>
                    <a:pt x="548640" y="91440"/>
                  </a:lnTo>
                  <a:lnTo>
                    <a:pt x="548640" y="182880"/>
                  </a:lnTo>
                  <a:lnTo>
                    <a:pt x="548640" y="274320"/>
                  </a:lnTo>
                  <a:lnTo>
                    <a:pt x="640080" y="274320"/>
                  </a:lnTo>
                  <a:lnTo>
                    <a:pt x="640080" y="182880"/>
                  </a:lnTo>
                  <a:lnTo>
                    <a:pt x="640080" y="91440"/>
                  </a:lnTo>
                  <a:close/>
                </a:path>
                <a:path w="3749040" h="274320">
                  <a:moveTo>
                    <a:pt x="914400" y="91440"/>
                  </a:moveTo>
                  <a:lnTo>
                    <a:pt x="731520" y="91440"/>
                  </a:lnTo>
                  <a:lnTo>
                    <a:pt x="731520" y="182880"/>
                  </a:lnTo>
                  <a:lnTo>
                    <a:pt x="731520" y="274320"/>
                  </a:lnTo>
                  <a:lnTo>
                    <a:pt x="822960" y="274320"/>
                  </a:lnTo>
                  <a:lnTo>
                    <a:pt x="822960" y="182880"/>
                  </a:lnTo>
                  <a:lnTo>
                    <a:pt x="914400" y="182880"/>
                  </a:lnTo>
                  <a:lnTo>
                    <a:pt x="914400" y="91440"/>
                  </a:lnTo>
                  <a:close/>
                </a:path>
                <a:path w="3749040" h="274320">
                  <a:moveTo>
                    <a:pt x="1005840" y="182880"/>
                  </a:moveTo>
                  <a:lnTo>
                    <a:pt x="914400" y="182880"/>
                  </a:lnTo>
                  <a:lnTo>
                    <a:pt x="914400" y="274320"/>
                  </a:lnTo>
                  <a:lnTo>
                    <a:pt x="1005840" y="274320"/>
                  </a:lnTo>
                  <a:lnTo>
                    <a:pt x="1005840" y="182880"/>
                  </a:lnTo>
                  <a:close/>
                </a:path>
                <a:path w="3749040" h="274320">
                  <a:moveTo>
                    <a:pt x="1188720" y="91440"/>
                  </a:moveTo>
                  <a:lnTo>
                    <a:pt x="1097280" y="91440"/>
                  </a:lnTo>
                  <a:lnTo>
                    <a:pt x="1097280" y="182880"/>
                  </a:lnTo>
                  <a:lnTo>
                    <a:pt x="1188720" y="182880"/>
                  </a:lnTo>
                  <a:lnTo>
                    <a:pt x="1188720" y="91440"/>
                  </a:lnTo>
                  <a:close/>
                </a:path>
                <a:path w="3749040" h="274320">
                  <a:moveTo>
                    <a:pt x="1280160" y="182880"/>
                  </a:moveTo>
                  <a:lnTo>
                    <a:pt x="1188720" y="182880"/>
                  </a:lnTo>
                  <a:lnTo>
                    <a:pt x="1188720" y="274320"/>
                  </a:lnTo>
                  <a:lnTo>
                    <a:pt x="1280160" y="274320"/>
                  </a:lnTo>
                  <a:lnTo>
                    <a:pt x="1280160" y="182880"/>
                  </a:lnTo>
                  <a:close/>
                </a:path>
                <a:path w="3749040" h="274320">
                  <a:moveTo>
                    <a:pt x="1554480" y="91440"/>
                  </a:moveTo>
                  <a:lnTo>
                    <a:pt x="1371600" y="91440"/>
                  </a:lnTo>
                  <a:lnTo>
                    <a:pt x="1371600" y="182880"/>
                  </a:lnTo>
                  <a:lnTo>
                    <a:pt x="1554480" y="182880"/>
                  </a:lnTo>
                  <a:lnTo>
                    <a:pt x="1554480" y="91440"/>
                  </a:lnTo>
                  <a:close/>
                </a:path>
                <a:path w="3749040" h="274320">
                  <a:moveTo>
                    <a:pt x="1645920" y="182880"/>
                  </a:moveTo>
                  <a:lnTo>
                    <a:pt x="1554480" y="182880"/>
                  </a:lnTo>
                  <a:lnTo>
                    <a:pt x="1554480" y="274320"/>
                  </a:lnTo>
                  <a:lnTo>
                    <a:pt x="1645920" y="274320"/>
                  </a:lnTo>
                  <a:lnTo>
                    <a:pt x="1645920" y="182880"/>
                  </a:lnTo>
                  <a:close/>
                </a:path>
                <a:path w="3749040" h="274320">
                  <a:moveTo>
                    <a:pt x="1737360" y="91440"/>
                  </a:moveTo>
                  <a:lnTo>
                    <a:pt x="1645920" y="91440"/>
                  </a:lnTo>
                  <a:lnTo>
                    <a:pt x="1645920" y="182880"/>
                  </a:lnTo>
                  <a:lnTo>
                    <a:pt x="1737360" y="182880"/>
                  </a:lnTo>
                  <a:lnTo>
                    <a:pt x="1737360" y="91440"/>
                  </a:lnTo>
                  <a:close/>
                </a:path>
                <a:path w="3749040" h="274320">
                  <a:moveTo>
                    <a:pt x="1920240" y="91440"/>
                  </a:moveTo>
                  <a:lnTo>
                    <a:pt x="1828800" y="91440"/>
                  </a:lnTo>
                  <a:lnTo>
                    <a:pt x="1828800" y="182880"/>
                  </a:lnTo>
                  <a:lnTo>
                    <a:pt x="1920240" y="182880"/>
                  </a:lnTo>
                  <a:lnTo>
                    <a:pt x="1920240" y="91440"/>
                  </a:lnTo>
                  <a:close/>
                </a:path>
                <a:path w="3749040" h="274320">
                  <a:moveTo>
                    <a:pt x="2103120" y="182880"/>
                  </a:moveTo>
                  <a:lnTo>
                    <a:pt x="2011680" y="182880"/>
                  </a:lnTo>
                  <a:lnTo>
                    <a:pt x="2011680" y="274320"/>
                  </a:lnTo>
                  <a:lnTo>
                    <a:pt x="2103120" y="274320"/>
                  </a:lnTo>
                  <a:lnTo>
                    <a:pt x="2103120" y="182880"/>
                  </a:lnTo>
                  <a:close/>
                </a:path>
                <a:path w="3749040" h="274320">
                  <a:moveTo>
                    <a:pt x="2651760" y="91440"/>
                  </a:moveTo>
                  <a:lnTo>
                    <a:pt x="2560320" y="91440"/>
                  </a:lnTo>
                  <a:lnTo>
                    <a:pt x="2560320" y="182880"/>
                  </a:lnTo>
                  <a:lnTo>
                    <a:pt x="2651760" y="182880"/>
                  </a:lnTo>
                  <a:lnTo>
                    <a:pt x="2651760" y="91440"/>
                  </a:lnTo>
                  <a:close/>
                </a:path>
                <a:path w="3749040" h="274320">
                  <a:moveTo>
                    <a:pt x="2834640" y="91440"/>
                  </a:moveTo>
                  <a:lnTo>
                    <a:pt x="2743200" y="91440"/>
                  </a:lnTo>
                  <a:lnTo>
                    <a:pt x="2743200" y="182880"/>
                  </a:lnTo>
                  <a:lnTo>
                    <a:pt x="2834640" y="182880"/>
                  </a:lnTo>
                  <a:lnTo>
                    <a:pt x="2834640" y="91440"/>
                  </a:lnTo>
                  <a:close/>
                </a:path>
                <a:path w="3749040" h="274320">
                  <a:moveTo>
                    <a:pt x="3108960" y="91440"/>
                  </a:moveTo>
                  <a:lnTo>
                    <a:pt x="3017520" y="91440"/>
                  </a:lnTo>
                  <a:lnTo>
                    <a:pt x="3017520" y="182880"/>
                  </a:lnTo>
                  <a:lnTo>
                    <a:pt x="3108960" y="182880"/>
                  </a:lnTo>
                  <a:lnTo>
                    <a:pt x="3108960" y="91440"/>
                  </a:lnTo>
                  <a:close/>
                </a:path>
                <a:path w="3749040" h="274320">
                  <a:moveTo>
                    <a:pt x="3291840" y="91440"/>
                  </a:moveTo>
                  <a:lnTo>
                    <a:pt x="3200400" y="91440"/>
                  </a:lnTo>
                  <a:lnTo>
                    <a:pt x="3200400" y="182880"/>
                  </a:lnTo>
                  <a:lnTo>
                    <a:pt x="3291840" y="182880"/>
                  </a:lnTo>
                  <a:lnTo>
                    <a:pt x="3291840" y="91440"/>
                  </a:lnTo>
                  <a:close/>
                </a:path>
                <a:path w="3749040" h="274320">
                  <a:moveTo>
                    <a:pt x="3749040" y="0"/>
                  </a:moveTo>
                  <a:lnTo>
                    <a:pt x="3657600" y="0"/>
                  </a:lnTo>
                  <a:lnTo>
                    <a:pt x="3657600" y="91440"/>
                  </a:lnTo>
                  <a:lnTo>
                    <a:pt x="3566160" y="91440"/>
                  </a:lnTo>
                  <a:lnTo>
                    <a:pt x="3566160" y="182880"/>
                  </a:lnTo>
                  <a:lnTo>
                    <a:pt x="3749040" y="182880"/>
                  </a:lnTo>
                  <a:lnTo>
                    <a:pt x="3749040" y="91440"/>
                  </a:lnTo>
                  <a:lnTo>
                    <a:pt x="3749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13148606" y="7307370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59" h="0">
                  <a:moveTo>
                    <a:pt x="0" y="0"/>
                  </a:moveTo>
                  <a:lnTo>
                    <a:pt x="36575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13605806" y="7261650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40">
                  <a:moveTo>
                    <a:pt x="0" y="0"/>
                  </a:moveTo>
                  <a:lnTo>
                    <a:pt x="91439" y="0"/>
                  </a:lnTo>
                  <a:lnTo>
                    <a:pt x="91439" y="91439"/>
                  </a:lnTo>
                  <a:lnTo>
                    <a:pt x="0" y="9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13880125" y="7307370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80" h="0">
                  <a:moveTo>
                    <a:pt x="0" y="0"/>
                  </a:moveTo>
                  <a:lnTo>
                    <a:pt x="64007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10954042" y="7353096"/>
              <a:ext cx="1280160" cy="91440"/>
            </a:xfrm>
            <a:custGeom>
              <a:avLst/>
              <a:gdLst/>
              <a:ahLst/>
              <a:cxnLst/>
              <a:rect l="l" t="t" r="r" b="b"/>
              <a:pathLst>
                <a:path w="1280159" h="91440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1280159" h="91440">
                  <a:moveTo>
                    <a:pt x="640080" y="0"/>
                  </a:moveTo>
                  <a:lnTo>
                    <a:pt x="548640" y="0"/>
                  </a:lnTo>
                  <a:lnTo>
                    <a:pt x="548640" y="91440"/>
                  </a:lnTo>
                  <a:lnTo>
                    <a:pt x="640080" y="91440"/>
                  </a:lnTo>
                  <a:lnTo>
                    <a:pt x="640080" y="0"/>
                  </a:lnTo>
                  <a:close/>
                </a:path>
                <a:path w="1280159" h="91440">
                  <a:moveTo>
                    <a:pt x="914400" y="0"/>
                  </a:moveTo>
                  <a:lnTo>
                    <a:pt x="822960" y="0"/>
                  </a:lnTo>
                  <a:lnTo>
                    <a:pt x="822960" y="91440"/>
                  </a:lnTo>
                  <a:lnTo>
                    <a:pt x="914400" y="91440"/>
                  </a:lnTo>
                  <a:lnTo>
                    <a:pt x="914400" y="0"/>
                  </a:lnTo>
                  <a:close/>
                </a:path>
                <a:path w="1280159" h="91440">
                  <a:moveTo>
                    <a:pt x="1280160" y="0"/>
                  </a:moveTo>
                  <a:lnTo>
                    <a:pt x="1188720" y="0"/>
                  </a:lnTo>
                  <a:lnTo>
                    <a:pt x="1188720" y="91440"/>
                  </a:lnTo>
                  <a:lnTo>
                    <a:pt x="1280160" y="91440"/>
                  </a:lnTo>
                  <a:lnTo>
                    <a:pt x="1280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12325646" y="7398810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79" h="0">
                  <a:moveTo>
                    <a:pt x="0" y="0"/>
                  </a:moveTo>
                  <a:lnTo>
                    <a:pt x="274319" y="0"/>
                  </a:lnTo>
                </a:path>
                <a:path w="640079" h="0">
                  <a:moveTo>
                    <a:pt x="365759" y="0"/>
                  </a:moveTo>
                  <a:lnTo>
                    <a:pt x="64007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13057162" y="7353096"/>
              <a:ext cx="1554480" cy="91440"/>
            </a:xfrm>
            <a:custGeom>
              <a:avLst/>
              <a:gdLst/>
              <a:ahLst/>
              <a:cxnLst/>
              <a:rect l="l" t="t" r="r" b="b"/>
              <a:pathLst>
                <a:path w="1554480" h="91440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1554480" h="91440">
                  <a:moveTo>
                    <a:pt x="457200" y="0"/>
                  </a:moveTo>
                  <a:lnTo>
                    <a:pt x="365760" y="0"/>
                  </a:lnTo>
                  <a:lnTo>
                    <a:pt x="365760" y="91440"/>
                  </a:lnTo>
                  <a:lnTo>
                    <a:pt x="457200" y="91440"/>
                  </a:lnTo>
                  <a:lnTo>
                    <a:pt x="457200" y="0"/>
                  </a:lnTo>
                  <a:close/>
                </a:path>
                <a:path w="1554480" h="91440">
                  <a:moveTo>
                    <a:pt x="731520" y="0"/>
                  </a:moveTo>
                  <a:lnTo>
                    <a:pt x="640080" y="0"/>
                  </a:lnTo>
                  <a:lnTo>
                    <a:pt x="640080" y="91440"/>
                  </a:lnTo>
                  <a:lnTo>
                    <a:pt x="731520" y="91440"/>
                  </a:lnTo>
                  <a:lnTo>
                    <a:pt x="731520" y="0"/>
                  </a:lnTo>
                  <a:close/>
                </a:path>
                <a:path w="1554480" h="91440">
                  <a:moveTo>
                    <a:pt x="1005840" y="0"/>
                  </a:moveTo>
                  <a:lnTo>
                    <a:pt x="822960" y="0"/>
                  </a:lnTo>
                  <a:lnTo>
                    <a:pt x="822960" y="91440"/>
                  </a:lnTo>
                  <a:lnTo>
                    <a:pt x="1005840" y="91440"/>
                  </a:lnTo>
                  <a:lnTo>
                    <a:pt x="1005840" y="0"/>
                  </a:lnTo>
                  <a:close/>
                </a:path>
                <a:path w="1554480" h="91440">
                  <a:moveTo>
                    <a:pt x="1371600" y="0"/>
                  </a:moveTo>
                  <a:lnTo>
                    <a:pt x="1188720" y="0"/>
                  </a:lnTo>
                  <a:lnTo>
                    <a:pt x="1188720" y="91440"/>
                  </a:lnTo>
                  <a:lnTo>
                    <a:pt x="1371600" y="91440"/>
                  </a:lnTo>
                  <a:lnTo>
                    <a:pt x="1371600" y="0"/>
                  </a:lnTo>
                  <a:close/>
                </a:path>
                <a:path w="1554480" h="91440">
                  <a:moveTo>
                    <a:pt x="1554480" y="0"/>
                  </a:moveTo>
                  <a:lnTo>
                    <a:pt x="1463040" y="0"/>
                  </a:lnTo>
                  <a:lnTo>
                    <a:pt x="1463040" y="91440"/>
                  </a:lnTo>
                  <a:lnTo>
                    <a:pt x="1554480" y="91440"/>
                  </a:lnTo>
                  <a:lnTo>
                    <a:pt x="15544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10954046" y="7490250"/>
              <a:ext cx="640080" cy="0"/>
            </a:xfrm>
            <a:custGeom>
              <a:avLst/>
              <a:gdLst/>
              <a:ahLst/>
              <a:cxnLst/>
              <a:rect l="l" t="t" r="r" b="b"/>
              <a:pathLst>
                <a:path w="640079" h="0">
                  <a:moveTo>
                    <a:pt x="0" y="0"/>
                  </a:moveTo>
                  <a:lnTo>
                    <a:pt x="64007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11685562" y="7444536"/>
              <a:ext cx="1371600" cy="91440"/>
            </a:xfrm>
            <a:custGeom>
              <a:avLst/>
              <a:gdLst/>
              <a:ahLst/>
              <a:cxnLst/>
              <a:rect l="l" t="t" r="r" b="b"/>
              <a:pathLst>
                <a:path w="1371600" h="91440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1371600" h="91440">
                  <a:moveTo>
                    <a:pt x="640080" y="0"/>
                  </a:moveTo>
                  <a:lnTo>
                    <a:pt x="457200" y="0"/>
                  </a:lnTo>
                  <a:lnTo>
                    <a:pt x="457200" y="91440"/>
                  </a:lnTo>
                  <a:lnTo>
                    <a:pt x="640080" y="91440"/>
                  </a:lnTo>
                  <a:lnTo>
                    <a:pt x="640080" y="0"/>
                  </a:lnTo>
                  <a:close/>
                </a:path>
                <a:path w="1371600" h="91440">
                  <a:moveTo>
                    <a:pt x="1097280" y="0"/>
                  </a:moveTo>
                  <a:lnTo>
                    <a:pt x="1005840" y="0"/>
                  </a:lnTo>
                  <a:lnTo>
                    <a:pt x="1005840" y="91440"/>
                  </a:lnTo>
                  <a:lnTo>
                    <a:pt x="1097280" y="91440"/>
                  </a:lnTo>
                  <a:lnTo>
                    <a:pt x="1097280" y="0"/>
                  </a:lnTo>
                  <a:close/>
                </a:path>
                <a:path w="1371600" h="91440">
                  <a:moveTo>
                    <a:pt x="1371600" y="0"/>
                  </a:moveTo>
                  <a:lnTo>
                    <a:pt x="1280160" y="0"/>
                  </a:lnTo>
                  <a:lnTo>
                    <a:pt x="1280160" y="91440"/>
                  </a:lnTo>
                  <a:lnTo>
                    <a:pt x="1371600" y="9144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13148606" y="7490250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 h="0">
                  <a:moveTo>
                    <a:pt x="0" y="0"/>
                  </a:moveTo>
                  <a:lnTo>
                    <a:pt x="274319" y="0"/>
                  </a:lnTo>
                </a:path>
              </a:pathLst>
            </a:custGeom>
            <a:ln w="91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13605803" y="7444536"/>
              <a:ext cx="731520" cy="91440"/>
            </a:xfrm>
            <a:custGeom>
              <a:avLst/>
              <a:gdLst/>
              <a:ahLst/>
              <a:cxnLst/>
              <a:rect l="l" t="t" r="r" b="b"/>
              <a:pathLst>
                <a:path w="731519" h="91440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  <a:path w="731519" h="91440">
                  <a:moveTo>
                    <a:pt x="274320" y="0"/>
                  </a:moveTo>
                  <a:lnTo>
                    <a:pt x="182880" y="0"/>
                  </a:lnTo>
                  <a:lnTo>
                    <a:pt x="182880" y="91440"/>
                  </a:lnTo>
                  <a:lnTo>
                    <a:pt x="274320" y="91440"/>
                  </a:lnTo>
                  <a:lnTo>
                    <a:pt x="274320" y="0"/>
                  </a:lnTo>
                  <a:close/>
                </a:path>
                <a:path w="731519" h="91440">
                  <a:moveTo>
                    <a:pt x="731520" y="0"/>
                  </a:moveTo>
                  <a:lnTo>
                    <a:pt x="548640" y="0"/>
                  </a:lnTo>
                  <a:lnTo>
                    <a:pt x="548640" y="91440"/>
                  </a:lnTo>
                  <a:lnTo>
                    <a:pt x="731520" y="91440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583088" y="7069601"/>
            <a:ext cx="23622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29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spubl.com.ua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733897" y="3486850"/>
            <a:ext cx="542925" cy="2312035"/>
            <a:chOff x="10733897" y="3486850"/>
            <a:chExt cx="542925" cy="231203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64621" y="3486850"/>
              <a:ext cx="466724" cy="61912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64621" y="4424872"/>
              <a:ext cx="485774" cy="5143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3897" y="5217703"/>
              <a:ext cx="542924" cy="58100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1345915" y="3507816"/>
            <a:ext cx="5236210" cy="2212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254">
                <a:solidFill>
                  <a:srgbClr val="FFFFFF"/>
                </a:solidFill>
                <a:latin typeface="Calibri"/>
                <a:cs typeface="Calibri"/>
              </a:rPr>
              <a:t>Київ,</a:t>
            </a:r>
            <a:r>
              <a:rPr dirty="0" sz="27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229">
                <a:solidFill>
                  <a:srgbClr val="FFFFFF"/>
                </a:solidFill>
                <a:latin typeface="Calibri"/>
                <a:cs typeface="Calibri"/>
              </a:rPr>
              <a:t>вул.</a:t>
            </a:r>
            <a:r>
              <a:rPr dirty="0" sz="27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315">
                <a:solidFill>
                  <a:srgbClr val="FFFFFF"/>
                </a:solidFill>
                <a:latin typeface="Calibri"/>
                <a:cs typeface="Calibri"/>
              </a:rPr>
              <a:t>Герцена,</a:t>
            </a:r>
            <a:r>
              <a:rPr dirty="0" sz="27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95">
                <a:solidFill>
                  <a:srgbClr val="FFFFFF"/>
                </a:solidFill>
                <a:latin typeface="Calibri"/>
                <a:cs typeface="Calibri"/>
              </a:rPr>
              <a:t>35,</a:t>
            </a:r>
            <a:r>
              <a:rPr dirty="0" sz="27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229">
                <a:solidFill>
                  <a:srgbClr val="FFFFFF"/>
                </a:solidFill>
                <a:latin typeface="Calibri"/>
                <a:cs typeface="Calibri"/>
              </a:rPr>
              <a:t>оф.</a:t>
            </a:r>
            <a:r>
              <a:rPr dirty="0" sz="27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-25">
                <a:solidFill>
                  <a:srgbClr val="FFFFFF"/>
                </a:solidFill>
                <a:latin typeface="Calibri"/>
                <a:cs typeface="Calibri"/>
              </a:rPr>
              <a:t>125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700" spc="250">
                <a:solidFill>
                  <a:srgbClr val="FFFFFF"/>
                </a:solidFill>
                <a:latin typeface="Calibri"/>
                <a:cs typeface="Calibri"/>
              </a:rPr>
              <a:t>+38</a:t>
            </a:r>
            <a:r>
              <a:rPr dirty="0" sz="27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295">
                <a:solidFill>
                  <a:srgbClr val="FFFFFF"/>
                </a:solidFill>
                <a:latin typeface="Calibri"/>
                <a:cs typeface="Calibri"/>
              </a:rPr>
              <a:t>(044)</a:t>
            </a:r>
            <a:r>
              <a:rPr dirty="0" sz="27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175">
                <a:solidFill>
                  <a:srgbClr val="FFFFFF"/>
                </a:solidFill>
                <a:latin typeface="Calibri"/>
                <a:cs typeface="Calibri"/>
              </a:rPr>
              <a:t>33</a:t>
            </a:r>
            <a:r>
              <a:rPr dirty="0" sz="27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434">
                <a:solidFill>
                  <a:srgbClr val="FFFFFF"/>
                </a:solidFill>
                <a:latin typeface="Calibri"/>
                <a:cs typeface="Calibri"/>
              </a:rPr>
              <a:t>44</a:t>
            </a:r>
            <a:r>
              <a:rPr dirty="0" sz="27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00" spc="320">
                <a:solidFill>
                  <a:srgbClr val="FFFFFF"/>
                </a:solidFill>
                <a:latin typeface="Calibri"/>
                <a:cs typeface="Calibri"/>
              </a:rPr>
              <a:t>099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2700">
              <a:latin typeface="Calibri"/>
              <a:cs typeface="Calibri"/>
            </a:endParaRPr>
          </a:p>
          <a:p>
            <a:pPr marL="67945">
              <a:lnSpc>
                <a:spcPct val="100000"/>
              </a:lnSpc>
              <a:spcBef>
                <a:spcPts val="5"/>
              </a:spcBef>
            </a:pPr>
            <a:r>
              <a:rPr dirty="0" sz="2700" spc="28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info@spubl.com.ua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3305" cy="16859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785" y="1534072"/>
            <a:ext cx="17763490" cy="18732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dirty="0" sz="5200">
                <a:solidFill>
                  <a:srgbClr val="000000"/>
                </a:solidFill>
                <a:latin typeface="Tahoma"/>
                <a:cs typeface="Tahoma"/>
              </a:rPr>
              <a:t>Які</a:t>
            </a:r>
            <a:r>
              <a:rPr dirty="0" sz="5200" spc="-5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200">
                <a:solidFill>
                  <a:srgbClr val="000000"/>
                </a:solidFill>
                <a:latin typeface="Tahoma"/>
                <a:cs typeface="Tahoma"/>
              </a:rPr>
              <a:t>інструменти</a:t>
            </a:r>
            <a:r>
              <a:rPr dirty="0" sz="5200" spc="-5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200">
                <a:solidFill>
                  <a:srgbClr val="000000"/>
                </a:solidFill>
                <a:latin typeface="Tahoma"/>
                <a:cs typeface="Tahoma"/>
              </a:rPr>
              <a:t>для</a:t>
            </a:r>
            <a:r>
              <a:rPr dirty="0" sz="5200" spc="-5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200">
                <a:solidFill>
                  <a:srgbClr val="338241"/>
                </a:solidFill>
                <a:latin typeface="Tahoma"/>
                <a:cs typeface="Tahoma"/>
              </a:rPr>
              <a:t>перевірки</a:t>
            </a:r>
            <a:r>
              <a:rPr dirty="0" sz="5200" spc="-50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5200">
                <a:solidFill>
                  <a:srgbClr val="338241"/>
                </a:solidFill>
                <a:latin typeface="Tahoma"/>
                <a:cs typeface="Tahoma"/>
              </a:rPr>
              <a:t>ШІ</a:t>
            </a:r>
            <a:r>
              <a:rPr dirty="0" sz="5200" spc="-50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5200" spc="-10">
                <a:solidFill>
                  <a:srgbClr val="000000"/>
                </a:solidFill>
                <a:latin typeface="Tahoma"/>
                <a:cs typeface="Tahoma"/>
              </a:rPr>
              <a:t>використовують </a:t>
            </a:r>
            <a:r>
              <a:rPr dirty="0" sz="5200" spc="-20">
                <a:solidFill>
                  <a:srgbClr val="000000"/>
                </a:solidFill>
                <a:latin typeface="Tahoma"/>
                <a:cs typeface="Tahoma"/>
              </a:rPr>
              <a:t>ЗВО?</a:t>
            </a:r>
            <a:endParaRPr sz="52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8801" y="3955816"/>
            <a:ext cx="219075" cy="2190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525268" y="3492526"/>
            <a:ext cx="7261225" cy="4549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dirty="0" sz="5100" spc="-455">
                <a:latin typeface="Verdana"/>
                <a:cs typeface="Verdana"/>
              </a:rPr>
              <a:t>T</a:t>
            </a:r>
            <a:r>
              <a:rPr dirty="0" sz="5100" spc="45">
                <a:latin typeface="Verdana"/>
                <a:cs typeface="Verdana"/>
              </a:rPr>
              <a:t>u</a:t>
            </a:r>
            <a:r>
              <a:rPr dirty="0" sz="5100" spc="50">
                <a:latin typeface="Verdana"/>
                <a:cs typeface="Verdana"/>
              </a:rPr>
              <a:t>r</a:t>
            </a:r>
            <a:r>
              <a:rPr dirty="0" sz="5100" spc="45">
                <a:latin typeface="Verdana"/>
                <a:cs typeface="Verdana"/>
              </a:rPr>
              <a:t>n</a:t>
            </a:r>
            <a:r>
              <a:rPr dirty="0" sz="5100" spc="50">
                <a:latin typeface="Verdana"/>
                <a:cs typeface="Verdana"/>
              </a:rPr>
              <a:t>itin</a:t>
            </a:r>
            <a:r>
              <a:rPr dirty="0" sz="5100" spc="-204">
                <a:latin typeface="Verdana"/>
                <a:cs typeface="Verdana"/>
              </a:rPr>
              <a:t> </a:t>
            </a:r>
            <a:r>
              <a:rPr dirty="0" sz="5100">
                <a:latin typeface="Verdana"/>
                <a:cs typeface="Verdana"/>
              </a:rPr>
              <a:t>AI</a:t>
            </a:r>
            <a:r>
              <a:rPr dirty="0" sz="5100" spc="-190">
                <a:latin typeface="Verdana"/>
                <a:cs typeface="Verdana"/>
              </a:rPr>
              <a:t> </a:t>
            </a:r>
            <a:r>
              <a:rPr dirty="0" sz="5100" spc="-10">
                <a:latin typeface="Verdana"/>
                <a:cs typeface="Verdana"/>
              </a:rPr>
              <a:t>Detection </a:t>
            </a:r>
            <a:r>
              <a:rPr dirty="0" sz="5100">
                <a:latin typeface="Verdana"/>
                <a:cs typeface="Verdana"/>
              </a:rPr>
              <a:t>Unicheck</a:t>
            </a:r>
            <a:r>
              <a:rPr dirty="0" sz="5100" spc="-15">
                <a:latin typeface="Verdana"/>
                <a:cs typeface="Verdana"/>
              </a:rPr>
              <a:t> </a:t>
            </a:r>
            <a:r>
              <a:rPr dirty="0" sz="5100">
                <a:latin typeface="Verdana"/>
                <a:cs typeface="Verdana"/>
              </a:rPr>
              <a:t>AI</a:t>
            </a:r>
            <a:r>
              <a:rPr dirty="0" sz="5100" spc="-5">
                <a:latin typeface="Verdana"/>
                <a:cs typeface="Verdana"/>
              </a:rPr>
              <a:t> </a:t>
            </a:r>
            <a:r>
              <a:rPr dirty="0" sz="5100" spc="-10">
                <a:latin typeface="Verdana"/>
                <a:cs typeface="Verdana"/>
              </a:rPr>
              <a:t>Detection </a:t>
            </a:r>
            <a:r>
              <a:rPr dirty="0" sz="5100">
                <a:latin typeface="Verdana"/>
                <a:cs typeface="Verdana"/>
              </a:rPr>
              <a:t>StrikePlagiarism</a:t>
            </a:r>
            <a:r>
              <a:rPr dirty="0" sz="5100" spc="-75">
                <a:latin typeface="Verdana"/>
                <a:cs typeface="Verdana"/>
              </a:rPr>
              <a:t> </a:t>
            </a:r>
            <a:r>
              <a:rPr dirty="0" sz="5100" spc="-25">
                <a:latin typeface="Verdana"/>
                <a:cs typeface="Verdana"/>
              </a:rPr>
              <a:t>AI </a:t>
            </a:r>
            <a:r>
              <a:rPr dirty="0" sz="5100" spc="-10">
                <a:latin typeface="Verdana"/>
                <a:cs typeface="Verdana"/>
              </a:rPr>
              <a:t>GPTZero</a:t>
            </a:r>
            <a:endParaRPr sz="5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5100">
                <a:latin typeface="Verdana"/>
                <a:cs typeface="Verdana"/>
              </a:rPr>
              <a:t>“OpenAI</a:t>
            </a:r>
            <a:r>
              <a:rPr dirty="0" sz="5100" spc="-15">
                <a:latin typeface="Verdana"/>
                <a:cs typeface="Verdana"/>
              </a:rPr>
              <a:t> </a:t>
            </a:r>
            <a:r>
              <a:rPr dirty="0" sz="5100">
                <a:latin typeface="Verdana"/>
                <a:cs typeface="Verdana"/>
              </a:rPr>
              <a:t>AI</a:t>
            </a:r>
            <a:r>
              <a:rPr dirty="0" sz="5100" spc="-5">
                <a:latin typeface="Verdana"/>
                <a:cs typeface="Verdana"/>
              </a:rPr>
              <a:t> </a:t>
            </a:r>
            <a:r>
              <a:rPr dirty="0" sz="5100" spc="-10">
                <a:latin typeface="Verdana"/>
                <a:cs typeface="Verdana"/>
              </a:rPr>
              <a:t>classifier”</a:t>
            </a:r>
            <a:endParaRPr sz="51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8801" y="4860691"/>
            <a:ext cx="219075" cy="2190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8801" y="5765566"/>
            <a:ext cx="219075" cy="2190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8801" y="6670440"/>
            <a:ext cx="219075" cy="2190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8801" y="7575315"/>
            <a:ext cx="219075" cy="21907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441895"/>
            <a:ext cx="18287999" cy="8450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1662" y="3570853"/>
            <a:ext cx="7086599" cy="53911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688" y="2270162"/>
            <a:ext cx="16266160" cy="819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200">
                <a:solidFill>
                  <a:srgbClr val="000000"/>
                </a:solidFill>
                <a:latin typeface="Tahoma"/>
                <a:cs typeface="Tahoma"/>
              </a:rPr>
              <a:t>Чи</a:t>
            </a:r>
            <a:r>
              <a:rPr dirty="0" sz="5200" spc="-5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200">
                <a:solidFill>
                  <a:srgbClr val="000000"/>
                </a:solidFill>
                <a:latin typeface="Tahoma"/>
                <a:cs typeface="Tahoma"/>
              </a:rPr>
              <a:t>варто</a:t>
            </a:r>
            <a:r>
              <a:rPr dirty="0" sz="5200" spc="-4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200">
                <a:solidFill>
                  <a:srgbClr val="000000"/>
                </a:solidFill>
                <a:latin typeface="Tahoma"/>
                <a:cs typeface="Tahoma"/>
              </a:rPr>
              <a:t>довіряти</a:t>
            </a:r>
            <a:r>
              <a:rPr dirty="0" sz="5200" spc="-4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200" spc="-10">
                <a:solidFill>
                  <a:srgbClr val="338241"/>
                </a:solidFill>
                <a:latin typeface="Tahoma"/>
                <a:cs typeface="Tahoma"/>
              </a:rPr>
              <a:t>ШІ-</a:t>
            </a:r>
            <a:r>
              <a:rPr dirty="0" sz="5200">
                <a:solidFill>
                  <a:srgbClr val="338241"/>
                </a:solidFill>
                <a:latin typeface="Tahoma"/>
                <a:cs typeface="Tahoma"/>
              </a:rPr>
              <a:t>детекторам</a:t>
            </a:r>
            <a:r>
              <a:rPr dirty="0" sz="5200" spc="-4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5200">
                <a:solidFill>
                  <a:srgbClr val="000000"/>
                </a:solidFill>
                <a:latin typeface="Tahoma"/>
                <a:cs typeface="Tahoma"/>
              </a:rPr>
              <a:t>на</a:t>
            </a:r>
            <a:r>
              <a:rPr dirty="0" sz="5200" spc="-5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200">
                <a:solidFill>
                  <a:srgbClr val="000000"/>
                </a:solidFill>
                <a:latin typeface="Tahoma"/>
                <a:cs typeface="Tahoma"/>
              </a:rPr>
              <a:t>всі</a:t>
            </a:r>
            <a:r>
              <a:rPr dirty="0" sz="5200" spc="-4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5200" spc="-20">
                <a:solidFill>
                  <a:srgbClr val="000000"/>
                </a:solidFill>
                <a:latin typeface="Tahoma"/>
                <a:cs typeface="Tahoma"/>
              </a:rPr>
              <a:t>100%</a:t>
            </a:r>
            <a:endParaRPr sz="5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57160" y="2953149"/>
            <a:ext cx="5191109" cy="54101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502" y="1709485"/>
            <a:ext cx="15580994" cy="14541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Мінус</a:t>
            </a:r>
            <a:r>
              <a:rPr dirty="0" sz="4000" spc="-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№1:</a:t>
            </a:r>
            <a:r>
              <a:rPr dirty="0" sz="4000" spc="-2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338241"/>
                </a:solidFill>
                <a:latin typeface="Tahoma"/>
                <a:cs typeface="Tahoma"/>
              </a:rPr>
              <a:t>хибнопозитивні</a:t>
            </a:r>
            <a:r>
              <a:rPr dirty="0" sz="4000" spc="-30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338241"/>
                </a:solidFill>
                <a:latin typeface="Tahoma"/>
                <a:cs typeface="Tahoma"/>
              </a:rPr>
              <a:t>результати</a:t>
            </a:r>
            <a:r>
              <a:rPr dirty="0" sz="4000" spc="-2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через</a:t>
            </a:r>
            <a:r>
              <a:rPr dirty="0" sz="4000" spc="-2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 spc="-10">
                <a:solidFill>
                  <a:srgbClr val="000000"/>
                </a:solidFill>
                <a:latin typeface="Tahoma"/>
                <a:cs typeface="Tahoma"/>
              </a:rPr>
              <a:t>академічний стиль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6109" y="3749773"/>
            <a:ext cx="12019915" cy="171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dirty="0" sz="3200">
                <a:latin typeface="Verdana"/>
                <a:cs typeface="Verdana"/>
              </a:rPr>
              <a:t>Наукові</a:t>
            </a:r>
            <a:r>
              <a:rPr dirty="0" sz="3200" spc="-8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тексти</a:t>
            </a:r>
            <a:r>
              <a:rPr dirty="0" sz="3200" spc="-8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часто</a:t>
            </a:r>
            <a:r>
              <a:rPr dirty="0" sz="3200" spc="-8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мають</a:t>
            </a:r>
            <a:r>
              <a:rPr dirty="0" sz="3200" spc="-8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формальний</a:t>
            </a:r>
            <a:r>
              <a:rPr dirty="0" sz="3200" spc="-8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тон,</a:t>
            </a:r>
            <a:r>
              <a:rPr dirty="0" sz="3200" spc="-85">
                <a:latin typeface="Verdana"/>
                <a:cs typeface="Verdana"/>
              </a:rPr>
              <a:t> </a:t>
            </a:r>
            <a:r>
              <a:rPr dirty="0" sz="3200" spc="-10">
                <a:latin typeface="Verdana"/>
                <a:cs typeface="Verdana"/>
              </a:rPr>
              <a:t>чітку </a:t>
            </a:r>
            <a:r>
              <a:rPr dirty="0" sz="3200">
                <a:latin typeface="Verdana"/>
                <a:cs typeface="Verdana"/>
              </a:rPr>
              <a:t>структуру,</a:t>
            </a:r>
            <a:r>
              <a:rPr dirty="0" sz="3200" spc="-12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типові</a:t>
            </a:r>
            <a:r>
              <a:rPr dirty="0" sz="3200" spc="-12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конструкції.</a:t>
            </a:r>
            <a:r>
              <a:rPr dirty="0" sz="3200" spc="-145"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5478EC"/>
                </a:solidFill>
                <a:latin typeface="Verdana"/>
                <a:cs typeface="Verdana"/>
              </a:rPr>
              <a:t>Детектори</a:t>
            </a:r>
            <a:r>
              <a:rPr dirty="0" sz="3200" spc="-12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200" spc="-10" b="1">
                <a:solidFill>
                  <a:srgbClr val="5478EC"/>
                </a:solidFill>
                <a:latin typeface="Verdana"/>
                <a:cs typeface="Verdana"/>
              </a:rPr>
              <a:t>сприймають </a:t>
            </a:r>
            <a:r>
              <a:rPr dirty="0" sz="3200" b="1">
                <a:solidFill>
                  <a:srgbClr val="5478EC"/>
                </a:solidFill>
                <a:latin typeface="Verdana"/>
                <a:cs typeface="Verdana"/>
              </a:rPr>
              <a:t>це</a:t>
            </a:r>
            <a:r>
              <a:rPr dirty="0" sz="3200" spc="-8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5478EC"/>
                </a:solidFill>
                <a:latin typeface="Verdana"/>
                <a:cs typeface="Verdana"/>
              </a:rPr>
              <a:t>як</a:t>
            </a:r>
            <a:r>
              <a:rPr dirty="0" sz="3200" spc="-8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5478EC"/>
                </a:solidFill>
                <a:latin typeface="Verdana"/>
                <a:cs typeface="Verdana"/>
              </a:rPr>
              <a:t>«маркери»</a:t>
            </a:r>
            <a:r>
              <a:rPr dirty="0" sz="3200" spc="-75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200" spc="-25" b="1">
                <a:solidFill>
                  <a:srgbClr val="5478EC"/>
                </a:solidFill>
                <a:latin typeface="Verdana"/>
                <a:cs typeface="Verdana"/>
              </a:rPr>
              <a:t>ШІ.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8502" y="7109858"/>
            <a:ext cx="11160760" cy="171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dirty="0" sz="3200" b="1">
                <a:latin typeface="Verdana"/>
                <a:cs typeface="Verdana"/>
              </a:rPr>
              <a:t>Парадокс:</a:t>
            </a:r>
            <a:r>
              <a:rPr dirty="0" sz="3200" spc="-90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чим</a:t>
            </a:r>
            <a:r>
              <a:rPr dirty="0" sz="3200" spc="-85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якісніший</a:t>
            </a:r>
            <a:r>
              <a:rPr dirty="0" sz="3200" spc="-90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академічний</a:t>
            </a:r>
            <a:r>
              <a:rPr dirty="0" sz="3200" spc="-85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стиль</a:t>
            </a:r>
            <a:r>
              <a:rPr dirty="0" sz="3200" spc="-85" b="1">
                <a:latin typeface="Verdana"/>
                <a:cs typeface="Verdana"/>
              </a:rPr>
              <a:t> </a:t>
            </a:r>
            <a:r>
              <a:rPr dirty="0" sz="3200" spc="-50" b="1">
                <a:latin typeface="Verdana"/>
                <a:cs typeface="Verdana"/>
              </a:rPr>
              <a:t>– </a:t>
            </a:r>
            <a:r>
              <a:rPr dirty="0" sz="3200" b="1">
                <a:latin typeface="Verdana"/>
                <a:cs typeface="Verdana"/>
              </a:rPr>
              <a:t>тим</a:t>
            </a:r>
            <a:r>
              <a:rPr dirty="0" sz="3200" spc="-55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вищий</a:t>
            </a:r>
            <a:r>
              <a:rPr dirty="0" sz="3200" spc="-50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ризик</a:t>
            </a:r>
            <a:r>
              <a:rPr dirty="0" sz="3200" spc="-50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того,</a:t>
            </a:r>
            <a:r>
              <a:rPr dirty="0" sz="3200" spc="-50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що</a:t>
            </a:r>
            <a:r>
              <a:rPr dirty="0" sz="3200" spc="-55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система</a:t>
            </a:r>
            <a:r>
              <a:rPr dirty="0" sz="3200" spc="-50" b="1">
                <a:latin typeface="Verdana"/>
                <a:cs typeface="Verdana"/>
              </a:rPr>
              <a:t> </a:t>
            </a:r>
            <a:r>
              <a:rPr dirty="0" sz="3200" spc="-10" b="1">
                <a:latin typeface="Verdana"/>
                <a:cs typeface="Verdana"/>
              </a:rPr>
              <a:t>ідентифікує </a:t>
            </a:r>
            <a:r>
              <a:rPr dirty="0" sz="3200" spc="-25" b="1">
                <a:latin typeface="Verdana"/>
                <a:cs typeface="Verdana"/>
              </a:rPr>
              <a:t>ШІ.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62017" y="2974085"/>
            <a:ext cx="5686409" cy="56006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4677" rIns="0" bIns="0" rtlCol="0" vert="horz">
            <a:spAutoFit/>
          </a:bodyPr>
          <a:lstStyle/>
          <a:p>
            <a:pPr marL="277495">
              <a:lnSpc>
                <a:spcPct val="100000"/>
              </a:lnSpc>
              <a:spcBef>
                <a:spcPts val="125"/>
              </a:spcBef>
            </a:pP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Мінус</a:t>
            </a:r>
            <a:r>
              <a:rPr dirty="0" sz="4000" spc="-2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№2:</a:t>
            </a:r>
            <a:r>
              <a:rPr dirty="0" sz="4000" spc="-2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не</a:t>
            </a:r>
            <a:r>
              <a:rPr dirty="0" sz="4000" spc="-2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бачать</a:t>
            </a:r>
            <a:r>
              <a:rPr dirty="0" sz="4000" spc="-2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338241"/>
                </a:solidFill>
                <a:latin typeface="Tahoma"/>
                <a:cs typeface="Tahoma"/>
              </a:rPr>
              <a:t>реальних</a:t>
            </a:r>
            <a:r>
              <a:rPr dirty="0" sz="4000" spc="-20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338241"/>
                </a:solidFill>
                <a:latin typeface="Tahoma"/>
                <a:cs typeface="Tahoma"/>
              </a:rPr>
              <a:t>цілей</a:t>
            </a:r>
            <a:r>
              <a:rPr dirty="0" sz="4000" spc="-20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використання</a:t>
            </a:r>
            <a:r>
              <a:rPr dirty="0" sz="4000" spc="-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 spc="-25">
                <a:solidFill>
                  <a:srgbClr val="000000"/>
                </a:solidFill>
                <a:latin typeface="Tahoma"/>
                <a:cs typeface="Tahoma"/>
              </a:rPr>
              <a:t>ШІ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6109" y="3749773"/>
            <a:ext cx="11968480" cy="4509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dirty="0" sz="3200">
                <a:latin typeface="Verdana"/>
                <a:cs typeface="Verdana"/>
              </a:rPr>
              <a:t>Автори</a:t>
            </a:r>
            <a:r>
              <a:rPr dirty="0" sz="3200" spc="-12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використовують</a:t>
            </a:r>
            <a:r>
              <a:rPr dirty="0" sz="3200" spc="-12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ШІ</a:t>
            </a:r>
            <a:r>
              <a:rPr dirty="0" sz="3200" spc="-12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точково:</a:t>
            </a:r>
            <a:r>
              <a:rPr dirty="0" sz="3200" spc="-12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генгерування</a:t>
            </a:r>
            <a:r>
              <a:rPr dirty="0" sz="3200" spc="-120">
                <a:latin typeface="Verdana"/>
                <a:cs typeface="Verdana"/>
              </a:rPr>
              <a:t> </a:t>
            </a:r>
            <a:r>
              <a:rPr dirty="0" sz="3200" spc="-10">
                <a:latin typeface="Verdana"/>
                <a:cs typeface="Verdana"/>
              </a:rPr>
              <a:t>ідей, </a:t>
            </a:r>
            <a:r>
              <a:rPr dirty="0" sz="3200">
                <a:latin typeface="Verdana"/>
                <a:cs typeface="Verdana"/>
              </a:rPr>
              <a:t>перефразування,</a:t>
            </a:r>
            <a:r>
              <a:rPr dirty="0" sz="3200" spc="-19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граматика,</a:t>
            </a:r>
            <a:r>
              <a:rPr dirty="0" sz="3200" spc="-19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читабельність.</a:t>
            </a:r>
            <a:r>
              <a:rPr dirty="0" sz="3200" spc="-190">
                <a:latin typeface="Verdana"/>
                <a:cs typeface="Verdana"/>
              </a:rPr>
              <a:t> </a:t>
            </a:r>
            <a:r>
              <a:rPr dirty="0" sz="3200" spc="-10">
                <a:latin typeface="Verdana"/>
                <a:cs typeface="Verdana"/>
              </a:rPr>
              <a:t>Детектор </a:t>
            </a:r>
            <a:r>
              <a:rPr dirty="0" sz="3200">
                <a:latin typeface="Verdana"/>
                <a:cs typeface="Verdana"/>
              </a:rPr>
              <a:t>не</a:t>
            </a:r>
            <a:r>
              <a:rPr dirty="0" sz="3200" spc="-6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розрізняє</a:t>
            </a:r>
            <a:r>
              <a:rPr dirty="0" sz="3200" spc="-55"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7569E8"/>
                </a:solidFill>
                <a:latin typeface="Verdana"/>
                <a:cs typeface="Verdana"/>
              </a:rPr>
              <a:t>«редагування</a:t>
            </a:r>
            <a:r>
              <a:rPr dirty="0" sz="3200" spc="-55" b="1">
                <a:solidFill>
                  <a:srgbClr val="7569E8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7569E8"/>
                </a:solidFill>
                <a:latin typeface="Verdana"/>
                <a:cs typeface="Verdana"/>
              </a:rPr>
              <a:t>2</a:t>
            </a:r>
            <a:r>
              <a:rPr dirty="0" sz="3200" spc="-60" b="1">
                <a:solidFill>
                  <a:srgbClr val="7569E8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7569E8"/>
                </a:solidFill>
                <a:latin typeface="Verdana"/>
                <a:cs typeface="Verdana"/>
              </a:rPr>
              <a:t>речень»</a:t>
            </a:r>
            <a:r>
              <a:rPr dirty="0" sz="3200" spc="-55" b="1">
                <a:solidFill>
                  <a:srgbClr val="7569E8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7569E8"/>
                </a:solidFill>
                <a:latin typeface="Verdana"/>
                <a:cs typeface="Verdana"/>
              </a:rPr>
              <a:t>і</a:t>
            </a:r>
            <a:r>
              <a:rPr dirty="0" sz="3200" spc="-60" b="1">
                <a:solidFill>
                  <a:srgbClr val="7569E8"/>
                </a:solidFill>
                <a:latin typeface="Verdana"/>
                <a:cs typeface="Verdana"/>
              </a:rPr>
              <a:t> </a:t>
            </a:r>
            <a:r>
              <a:rPr dirty="0" sz="3200" spc="-10" b="1">
                <a:solidFill>
                  <a:srgbClr val="7569E8"/>
                </a:solidFill>
                <a:latin typeface="Verdana"/>
                <a:cs typeface="Verdana"/>
              </a:rPr>
              <a:t>«генерацію </a:t>
            </a:r>
            <a:r>
              <a:rPr dirty="0" sz="3200" b="1">
                <a:solidFill>
                  <a:srgbClr val="7569E8"/>
                </a:solidFill>
                <a:latin typeface="Verdana"/>
                <a:cs typeface="Verdana"/>
              </a:rPr>
              <a:t>всієї</a:t>
            </a:r>
            <a:r>
              <a:rPr dirty="0" sz="3200" spc="-50" b="1">
                <a:solidFill>
                  <a:srgbClr val="7569E8"/>
                </a:solidFill>
                <a:latin typeface="Verdana"/>
                <a:cs typeface="Verdana"/>
              </a:rPr>
              <a:t> </a:t>
            </a:r>
            <a:r>
              <a:rPr dirty="0" sz="3200" spc="-10" b="1">
                <a:solidFill>
                  <a:srgbClr val="7569E8"/>
                </a:solidFill>
                <a:latin typeface="Verdana"/>
                <a:cs typeface="Verdana"/>
              </a:rPr>
              <a:t>статті»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3200">
              <a:latin typeface="Verdana"/>
              <a:cs typeface="Verdana"/>
            </a:endParaRPr>
          </a:p>
          <a:p>
            <a:pPr marL="214629" marR="2800985">
              <a:lnSpc>
                <a:spcPct val="115199"/>
              </a:lnSpc>
            </a:pPr>
            <a:r>
              <a:rPr dirty="0" sz="3200" b="1">
                <a:latin typeface="Verdana"/>
                <a:cs typeface="Verdana"/>
              </a:rPr>
              <a:t>У</a:t>
            </a:r>
            <a:r>
              <a:rPr dirty="0" sz="3200" spc="-80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результаті</a:t>
            </a:r>
            <a:r>
              <a:rPr dirty="0" sz="3200" spc="-75" b="1">
                <a:latin typeface="Verdana"/>
                <a:cs typeface="Verdana"/>
              </a:rPr>
              <a:t> </a:t>
            </a:r>
            <a:r>
              <a:rPr dirty="0" sz="3200" spc="-20" b="1">
                <a:latin typeface="Verdana"/>
                <a:cs typeface="Verdana"/>
              </a:rPr>
              <a:t>будь-</a:t>
            </a:r>
            <a:r>
              <a:rPr dirty="0" sz="3200" b="1">
                <a:latin typeface="Verdana"/>
                <a:cs typeface="Verdana"/>
              </a:rPr>
              <a:t>яка</a:t>
            </a:r>
            <a:r>
              <a:rPr dirty="0" sz="3200" spc="-75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допомога</a:t>
            </a:r>
            <a:r>
              <a:rPr dirty="0" sz="3200" spc="-75" b="1">
                <a:latin typeface="Verdana"/>
                <a:cs typeface="Verdana"/>
              </a:rPr>
              <a:t> </a:t>
            </a:r>
            <a:r>
              <a:rPr dirty="0" sz="3200" spc="-20" b="1">
                <a:latin typeface="Verdana"/>
                <a:cs typeface="Verdana"/>
              </a:rPr>
              <a:t>може </a:t>
            </a:r>
            <a:r>
              <a:rPr dirty="0" sz="3200" b="1">
                <a:latin typeface="Verdana"/>
                <a:cs typeface="Verdana"/>
              </a:rPr>
              <a:t>маркуватися</a:t>
            </a:r>
            <a:r>
              <a:rPr dirty="0" sz="3200" spc="-100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як</a:t>
            </a:r>
            <a:r>
              <a:rPr dirty="0" sz="3200" spc="-100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«написано</a:t>
            </a:r>
            <a:r>
              <a:rPr dirty="0" sz="3200" spc="-95" b="1">
                <a:latin typeface="Verdana"/>
                <a:cs typeface="Verdana"/>
              </a:rPr>
              <a:t> </a:t>
            </a:r>
            <a:r>
              <a:rPr dirty="0" sz="3200" spc="-20" b="1">
                <a:latin typeface="Verdana"/>
                <a:cs typeface="Verdana"/>
              </a:rPr>
              <a:t>ШІ».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8606" y="1404487"/>
            <a:ext cx="6924659" cy="82295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4677" rIns="0" bIns="0" rtlCol="0" vert="horz">
            <a:spAutoFit/>
          </a:bodyPr>
          <a:lstStyle/>
          <a:p>
            <a:pPr marL="277495">
              <a:lnSpc>
                <a:spcPct val="100000"/>
              </a:lnSpc>
              <a:spcBef>
                <a:spcPts val="125"/>
              </a:spcBef>
            </a:pP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Мінус</a:t>
            </a:r>
            <a:r>
              <a:rPr dirty="0" sz="4000" spc="-2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№3:</a:t>
            </a:r>
            <a:r>
              <a:rPr dirty="0" sz="4000" spc="-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не</a:t>
            </a:r>
            <a:r>
              <a:rPr dirty="0" sz="4000" spc="-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оцінюють</a:t>
            </a:r>
            <a:r>
              <a:rPr dirty="0" sz="4000" spc="-2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338241"/>
                </a:solidFill>
                <a:latin typeface="Tahoma"/>
                <a:cs typeface="Tahoma"/>
              </a:rPr>
              <a:t>реальний</a:t>
            </a:r>
            <a:r>
              <a:rPr dirty="0" sz="4000" spc="-1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338241"/>
                </a:solidFill>
                <a:latin typeface="Tahoma"/>
                <a:cs typeface="Tahoma"/>
              </a:rPr>
              <a:t>внесок</a:t>
            </a:r>
            <a:r>
              <a:rPr dirty="0" sz="4000" spc="-15">
                <a:solidFill>
                  <a:srgbClr val="338241"/>
                </a:solidFill>
                <a:latin typeface="Tahoma"/>
                <a:cs typeface="Tahoma"/>
              </a:rPr>
              <a:t> </a:t>
            </a:r>
            <a:r>
              <a:rPr dirty="0" sz="4000" spc="-10">
                <a:solidFill>
                  <a:srgbClr val="338241"/>
                </a:solidFill>
                <a:latin typeface="Tahoma"/>
                <a:cs typeface="Tahoma"/>
              </a:rPr>
              <a:t>автора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2452" y="3683296"/>
            <a:ext cx="11198225" cy="4824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1625" marR="551815">
              <a:lnSpc>
                <a:spcPct val="115199"/>
              </a:lnSpc>
              <a:spcBef>
                <a:spcPts val="100"/>
              </a:spcBef>
            </a:pPr>
            <a:r>
              <a:rPr dirty="0" sz="3200">
                <a:latin typeface="Verdana"/>
                <a:cs typeface="Verdana"/>
              </a:rPr>
              <a:t>Детектори</a:t>
            </a:r>
            <a:r>
              <a:rPr dirty="0" sz="3200" spc="-10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аналізують</a:t>
            </a:r>
            <a:r>
              <a:rPr dirty="0" sz="3200" spc="-9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текст,</a:t>
            </a:r>
            <a:r>
              <a:rPr dirty="0" sz="3200" spc="-10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але</a:t>
            </a:r>
            <a:r>
              <a:rPr dirty="0" sz="3200" spc="-9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не</a:t>
            </a:r>
            <a:r>
              <a:rPr dirty="0" sz="3200" spc="-9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бачать,</a:t>
            </a:r>
            <a:r>
              <a:rPr dirty="0" sz="3200" spc="-100">
                <a:latin typeface="Verdana"/>
                <a:cs typeface="Verdana"/>
              </a:rPr>
              <a:t> </a:t>
            </a:r>
            <a:r>
              <a:rPr dirty="0" sz="3200" spc="-25">
                <a:latin typeface="Verdana"/>
                <a:cs typeface="Verdana"/>
              </a:rPr>
              <a:t>хто </a:t>
            </a:r>
            <a:r>
              <a:rPr dirty="0" sz="3200">
                <a:latin typeface="Verdana"/>
                <a:cs typeface="Verdana"/>
              </a:rPr>
              <a:t>саме</a:t>
            </a:r>
            <a:r>
              <a:rPr dirty="0" sz="3200" spc="-9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розробив</a:t>
            </a:r>
            <a:r>
              <a:rPr dirty="0" sz="3200" spc="-9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методологію,</a:t>
            </a:r>
            <a:r>
              <a:rPr dirty="0" sz="3200" spc="-9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провів</a:t>
            </a:r>
            <a:r>
              <a:rPr dirty="0" sz="3200" spc="-90">
                <a:latin typeface="Verdana"/>
                <a:cs typeface="Verdana"/>
              </a:rPr>
              <a:t> </a:t>
            </a:r>
            <a:r>
              <a:rPr dirty="0" sz="3200" spc="-10">
                <a:latin typeface="Verdana"/>
                <a:cs typeface="Verdana"/>
              </a:rPr>
              <a:t>експеримент </a:t>
            </a:r>
            <a:r>
              <a:rPr dirty="0" sz="3200">
                <a:latin typeface="Verdana"/>
                <a:cs typeface="Verdana"/>
              </a:rPr>
              <a:t>або</a:t>
            </a:r>
            <a:r>
              <a:rPr dirty="0" sz="3200" spc="-6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зробив</a:t>
            </a:r>
            <a:r>
              <a:rPr dirty="0" sz="3200" spc="-6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аналіз</a:t>
            </a:r>
            <a:r>
              <a:rPr dirty="0" sz="3200" spc="-6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даних.</a:t>
            </a:r>
            <a:r>
              <a:rPr dirty="0" sz="3200" spc="-6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Вони</a:t>
            </a:r>
            <a:r>
              <a:rPr dirty="0" sz="3200" spc="-6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не</a:t>
            </a:r>
            <a:r>
              <a:rPr dirty="0" sz="3200" spc="-60">
                <a:latin typeface="Verdana"/>
                <a:cs typeface="Verdana"/>
              </a:rPr>
              <a:t> </a:t>
            </a:r>
            <a:r>
              <a:rPr dirty="0" sz="3200" spc="-10">
                <a:latin typeface="Verdana"/>
                <a:cs typeface="Verdana"/>
              </a:rPr>
              <a:t>відрізняють: </a:t>
            </a:r>
            <a:r>
              <a:rPr dirty="0" sz="3200" b="1">
                <a:solidFill>
                  <a:srgbClr val="7569E8"/>
                </a:solidFill>
                <a:latin typeface="Verdana"/>
                <a:cs typeface="Verdana"/>
              </a:rPr>
              <a:t>авторська</a:t>
            </a:r>
            <a:r>
              <a:rPr dirty="0" sz="3200" spc="-55" b="1">
                <a:solidFill>
                  <a:srgbClr val="7569E8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7569E8"/>
                </a:solidFill>
                <a:latin typeface="Verdana"/>
                <a:cs typeface="Verdana"/>
              </a:rPr>
              <a:t>робота</a:t>
            </a:r>
            <a:r>
              <a:rPr dirty="0" sz="3200" spc="-55" b="1">
                <a:solidFill>
                  <a:srgbClr val="7569E8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7569E8"/>
                </a:solidFill>
                <a:latin typeface="Verdana"/>
                <a:cs typeface="Verdana"/>
              </a:rPr>
              <a:t>+</a:t>
            </a:r>
            <a:r>
              <a:rPr dirty="0" sz="3200" spc="-55" b="1">
                <a:solidFill>
                  <a:srgbClr val="7569E8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7569E8"/>
                </a:solidFill>
                <a:latin typeface="Verdana"/>
                <a:cs typeface="Verdana"/>
              </a:rPr>
              <a:t>технічне</a:t>
            </a:r>
            <a:r>
              <a:rPr dirty="0" sz="3200" spc="-55" b="1">
                <a:solidFill>
                  <a:srgbClr val="7569E8"/>
                </a:solidFill>
                <a:latin typeface="Verdana"/>
                <a:cs typeface="Verdana"/>
              </a:rPr>
              <a:t> </a:t>
            </a:r>
            <a:r>
              <a:rPr dirty="0" sz="3200" spc="-10" b="1">
                <a:solidFill>
                  <a:srgbClr val="7569E8"/>
                </a:solidFill>
                <a:latin typeface="Verdana"/>
                <a:cs typeface="Verdana"/>
              </a:rPr>
              <a:t>редагування </a:t>
            </a:r>
            <a:r>
              <a:rPr dirty="0" sz="3200" b="1">
                <a:solidFill>
                  <a:srgbClr val="7569E8"/>
                </a:solidFill>
                <a:latin typeface="Verdana"/>
                <a:cs typeface="Verdana"/>
              </a:rPr>
              <a:t>vs</a:t>
            </a:r>
            <a:r>
              <a:rPr dirty="0" sz="3200" spc="-40" b="1">
                <a:solidFill>
                  <a:srgbClr val="7569E8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7569E8"/>
                </a:solidFill>
                <a:latin typeface="Verdana"/>
                <a:cs typeface="Verdana"/>
              </a:rPr>
              <a:t>повна</a:t>
            </a:r>
            <a:r>
              <a:rPr dirty="0" sz="3200" spc="-40" b="1">
                <a:solidFill>
                  <a:srgbClr val="7569E8"/>
                </a:solidFill>
                <a:latin typeface="Verdana"/>
                <a:cs typeface="Verdana"/>
              </a:rPr>
              <a:t> </a:t>
            </a:r>
            <a:r>
              <a:rPr dirty="0" sz="3200" spc="-10" b="1">
                <a:solidFill>
                  <a:srgbClr val="7569E8"/>
                </a:solidFill>
                <a:latin typeface="Verdana"/>
                <a:cs typeface="Verdana"/>
              </a:rPr>
              <a:t>генерація.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920"/>
              </a:spcBef>
            </a:pPr>
            <a:endParaRPr sz="3200">
              <a:latin typeface="Verdana"/>
              <a:cs typeface="Verdana"/>
            </a:endParaRPr>
          </a:p>
          <a:p>
            <a:pPr marL="2869565" marR="5080" indent="-2857500">
              <a:lnSpc>
                <a:spcPct val="115199"/>
              </a:lnSpc>
            </a:pPr>
            <a:r>
              <a:rPr dirty="0" sz="3200" b="1">
                <a:latin typeface="Verdana"/>
                <a:cs typeface="Verdana"/>
              </a:rPr>
              <a:t>Це</a:t>
            </a:r>
            <a:r>
              <a:rPr dirty="0" sz="3200" spc="-70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призводить</a:t>
            </a:r>
            <a:r>
              <a:rPr dirty="0" sz="3200" spc="-70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до</a:t>
            </a:r>
            <a:r>
              <a:rPr dirty="0" sz="3200" spc="-70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неправильних</a:t>
            </a:r>
            <a:r>
              <a:rPr dirty="0" sz="3200" spc="-65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висновків</a:t>
            </a:r>
            <a:r>
              <a:rPr dirty="0" sz="3200" spc="-70" b="1">
                <a:latin typeface="Verdana"/>
                <a:cs typeface="Verdana"/>
              </a:rPr>
              <a:t> </a:t>
            </a:r>
            <a:r>
              <a:rPr dirty="0" sz="3200" spc="-25" b="1">
                <a:latin typeface="Verdana"/>
                <a:cs typeface="Verdana"/>
              </a:rPr>
              <a:t>про </a:t>
            </a:r>
            <a:r>
              <a:rPr dirty="0" sz="3200" b="1">
                <a:latin typeface="Verdana"/>
                <a:cs typeface="Verdana"/>
              </a:rPr>
              <a:t>оригінальність</a:t>
            </a:r>
            <a:r>
              <a:rPr dirty="0" sz="3200" spc="-80" b="1">
                <a:latin typeface="Verdana"/>
                <a:cs typeface="Verdana"/>
              </a:rPr>
              <a:t> </a:t>
            </a:r>
            <a:r>
              <a:rPr dirty="0" sz="3200" b="1">
                <a:latin typeface="Verdana"/>
                <a:cs typeface="Verdana"/>
              </a:rPr>
              <a:t>і</a:t>
            </a:r>
            <a:r>
              <a:rPr dirty="0" sz="3200" spc="-75" b="1">
                <a:latin typeface="Verdana"/>
                <a:cs typeface="Verdana"/>
              </a:rPr>
              <a:t> </a:t>
            </a:r>
            <a:r>
              <a:rPr dirty="0" sz="3200" spc="-10" b="1">
                <a:latin typeface="Verdana"/>
                <a:cs typeface="Verdana"/>
              </a:rPr>
              <a:t>якість.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8971" y="2605672"/>
            <a:ext cx="6890766" cy="59187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4677" rIns="0" bIns="0" rtlCol="0" vert="horz">
            <a:spAutoFit/>
          </a:bodyPr>
          <a:lstStyle/>
          <a:p>
            <a:pPr marL="277495">
              <a:lnSpc>
                <a:spcPct val="100000"/>
              </a:lnSpc>
              <a:spcBef>
                <a:spcPts val="125"/>
              </a:spcBef>
            </a:pP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Мінус</a:t>
            </a:r>
            <a:r>
              <a:rPr dirty="0" sz="4000" spc="-2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№4:</a:t>
            </a:r>
            <a:r>
              <a:rPr dirty="0" sz="4000" spc="-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>
                <a:solidFill>
                  <a:srgbClr val="000000"/>
                </a:solidFill>
                <a:latin typeface="Tahoma"/>
                <a:cs typeface="Tahoma"/>
              </a:rPr>
              <a:t>етичні</a:t>
            </a:r>
            <a:r>
              <a:rPr dirty="0" sz="4000" spc="-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4000" spc="-10">
                <a:solidFill>
                  <a:srgbClr val="338241"/>
                </a:solidFill>
                <a:latin typeface="Tahoma"/>
                <a:cs typeface="Tahoma"/>
              </a:rPr>
              <a:t>ризики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950" y="3371743"/>
            <a:ext cx="133350" cy="13335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78160" y="3078360"/>
            <a:ext cx="10588625" cy="452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dirty="0" sz="3200">
                <a:latin typeface="Verdana"/>
                <a:cs typeface="Verdana"/>
              </a:rPr>
              <a:t>Помилкове</a:t>
            </a:r>
            <a:r>
              <a:rPr dirty="0" sz="3200" spc="-114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маркування</a:t>
            </a:r>
            <a:r>
              <a:rPr dirty="0" sz="3200" spc="-11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тексту</a:t>
            </a:r>
            <a:r>
              <a:rPr dirty="0" sz="3200" spc="-11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як</a:t>
            </a:r>
            <a:r>
              <a:rPr dirty="0" sz="3200" spc="-110">
                <a:latin typeface="Verdana"/>
                <a:cs typeface="Verdana"/>
              </a:rPr>
              <a:t> </a:t>
            </a:r>
            <a:r>
              <a:rPr dirty="0" sz="3200" spc="-10">
                <a:latin typeface="Verdana"/>
                <a:cs typeface="Verdana"/>
              </a:rPr>
              <a:t>«згенерованого </a:t>
            </a:r>
            <a:r>
              <a:rPr dirty="0" sz="3200">
                <a:latin typeface="Verdana"/>
                <a:cs typeface="Verdana"/>
              </a:rPr>
              <a:t>ШI»</a:t>
            </a:r>
            <a:r>
              <a:rPr dirty="0" sz="3200" spc="-6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призводить</a:t>
            </a:r>
            <a:r>
              <a:rPr dirty="0" sz="3200" spc="-6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до</a:t>
            </a:r>
            <a:r>
              <a:rPr dirty="0" sz="3200" spc="-60">
                <a:latin typeface="Verdana"/>
                <a:cs typeface="Verdana"/>
              </a:rPr>
              <a:t> </a:t>
            </a:r>
            <a:r>
              <a:rPr dirty="0" sz="3200" spc="-10" b="1">
                <a:solidFill>
                  <a:srgbClr val="5478EC"/>
                </a:solidFill>
                <a:latin typeface="Verdana"/>
                <a:cs typeface="Verdana"/>
              </a:rPr>
              <a:t>необґрунтованих </a:t>
            </a:r>
            <a:r>
              <a:rPr dirty="0" sz="3200" b="1">
                <a:solidFill>
                  <a:srgbClr val="5478EC"/>
                </a:solidFill>
                <a:latin typeface="Verdana"/>
                <a:cs typeface="Verdana"/>
              </a:rPr>
              <a:t>звинувачень</a:t>
            </a:r>
            <a:r>
              <a:rPr dirty="0" sz="3200" spc="-40" b="1">
                <a:solidFill>
                  <a:srgbClr val="5478EC"/>
                </a:solidFill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у</a:t>
            </a:r>
            <a:r>
              <a:rPr dirty="0" sz="3200" spc="-7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порушенні</a:t>
            </a:r>
            <a:r>
              <a:rPr dirty="0" sz="3200" spc="-75">
                <a:latin typeface="Verdana"/>
                <a:cs typeface="Verdana"/>
              </a:rPr>
              <a:t> </a:t>
            </a:r>
            <a:r>
              <a:rPr dirty="0" sz="3200" spc="-10">
                <a:latin typeface="Verdana"/>
                <a:cs typeface="Verdana"/>
              </a:rPr>
              <a:t>академічної доброчесності.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3200">
              <a:latin typeface="Verdana"/>
              <a:cs typeface="Verdana"/>
            </a:endParaRPr>
          </a:p>
          <a:p>
            <a:pPr marL="12700" marR="62230">
              <a:lnSpc>
                <a:spcPct val="115199"/>
              </a:lnSpc>
            </a:pPr>
            <a:r>
              <a:rPr dirty="0" sz="3200">
                <a:latin typeface="Verdana"/>
                <a:cs typeface="Verdana"/>
              </a:rPr>
              <a:t>Це</a:t>
            </a:r>
            <a:r>
              <a:rPr dirty="0" sz="3200" spc="-6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підриває</a:t>
            </a:r>
            <a:r>
              <a:rPr dirty="0" sz="3200" spc="-6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довіру</a:t>
            </a:r>
            <a:r>
              <a:rPr dirty="0" sz="3200" spc="-6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між</a:t>
            </a:r>
            <a:r>
              <a:rPr dirty="0" sz="3200" spc="-6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авторами</a:t>
            </a:r>
            <a:r>
              <a:rPr dirty="0" sz="3200" spc="-6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та</a:t>
            </a:r>
            <a:r>
              <a:rPr dirty="0" sz="3200" spc="-65">
                <a:latin typeface="Verdana"/>
                <a:cs typeface="Verdana"/>
              </a:rPr>
              <a:t> </a:t>
            </a:r>
            <a:r>
              <a:rPr dirty="0" sz="3200" spc="-10">
                <a:latin typeface="Verdana"/>
                <a:cs typeface="Verdana"/>
              </a:rPr>
              <a:t>редакціями, </a:t>
            </a:r>
            <a:r>
              <a:rPr dirty="0" sz="3200">
                <a:latin typeface="Verdana"/>
                <a:cs typeface="Verdana"/>
              </a:rPr>
              <a:t>спричиняє</a:t>
            </a:r>
            <a:r>
              <a:rPr dirty="0" sz="3200" spc="-14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необґрунтовані</a:t>
            </a:r>
            <a:r>
              <a:rPr dirty="0" sz="3200" spc="-14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відхилення</a:t>
            </a:r>
            <a:r>
              <a:rPr dirty="0" sz="3200" spc="-14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статей</a:t>
            </a:r>
            <a:r>
              <a:rPr dirty="0" sz="3200" spc="-140">
                <a:latin typeface="Verdana"/>
                <a:cs typeface="Verdana"/>
              </a:rPr>
              <a:t> </a:t>
            </a:r>
            <a:r>
              <a:rPr dirty="0" sz="3200" spc="-25">
                <a:latin typeface="Verdana"/>
                <a:cs typeface="Verdana"/>
              </a:rPr>
              <a:t>або </a:t>
            </a:r>
            <a:r>
              <a:rPr dirty="0" sz="3200">
                <a:latin typeface="Verdana"/>
                <a:cs typeface="Verdana"/>
              </a:rPr>
              <a:t>суттєві</a:t>
            </a:r>
            <a:r>
              <a:rPr dirty="0" sz="3200" spc="-80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затримки</a:t>
            </a:r>
            <a:r>
              <a:rPr dirty="0" sz="3200" spc="-7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в</a:t>
            </a:r>
            <a:r>
              <a:rPr dirty="0" sz="3200" spc="-75">
                <a:latin typeface="Verdana"/>
                <a:cs typeface="Verdana"/>
              </a:rPr>
              <a:t> </a:t>
            </a:r>
            <a:r>
              <a:rPr dirty="0" sz="3200">
                <a:latin typeface="Verdana"/>
                <a:cs typeface="Verdana"/>
              </a:rPr>
              <a:t>процесі</a:t>
            </a:r>
            <a:r>
              <a:rPr dirty="0" sz="3200" spc="-80">
                <a:latin typeface="Verdana"/>
                <a:cs typeface="Verdana"/>
              </a:rPr>
              <a:t> </a:t>
            </a:r>
            <a:r>
              <a:rPr dirty="0" sz="3200" spc="-10">
                <a:latin typeface="Verdana"/>
                <a:cs typeface="Verdana"/>
              </a:rPr>
              <a:t>публікації.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950" y="6181618"/>
            <a:ext cx="133350" cy="133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Анастасия Зуева</dc:creator>
  <cp:keywords>DAG_DY46WRc,BAEMAzVaxDA,0</cp:keywords>
  <dc:title>ВЕБІНАР З НАУКОМЕТРІЇ</dc:title>
  <dcterms:created xsi:type="dcterms:W3CDTF">2026-02-02T21:20:29Z</dcterms:created>
  <dcterms:modified xsi:type="dcterms:W3CDTF">2026-02-02T21:20:29Z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2026-01-26T00:00:00Z</vt:filetime>
  </property>
  <property fmtid="{D5CDD505-2E9C-101B-9397-08002B2CF9AE}" pid="3" name="Creator">
    <vt:lpwstr>Canva</vt:lpwstr>
  </property>
  <property fmtid="{D5CDD505-2E9C-101B-9397-08002B2CF9AE}" pid="4" name="LastSaved">
    <vt:filetime>2026-02-02T00:00:00Z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containsAiGeneratedContent">
    <vt:lpwstr>Yes</vt:lpwstr>
  </property>
</Properties>
</file>